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B0951-D1A7-46AF-97AB-6B7D9947574B}" type="doc">
      <dgm:prSet loTypeId="urn:microsoft.com/office/officeart/2005/8/layout/matrix1" loCatId="matrix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9FE980-0D48-452B-B6F4-6C5184C5333A}">
      <dgm:prSet phldrT="[Текст]"/>
      <dgm:spPr/>
      <dgm:t>
        <a:bodyPr/>
        <a:lstStyle/>
        <a:p>
          <a:r>
            <a:rPr lang="uk-UA"/>
            <a:t>Працюємо на результат</a:t>
          </a:r>
          <a:endParaRPr lang="ru-RU"/>
        </a:p>
      </dgm:t>
    </dgm:pt>
    <dgm:pt modelId="{71F2849A-DA83-4DA1-AF48-833926CBD560}" type="parTrans" cxnId="{08F5F313-C60F-4AA3-9B27-15A80E107CD4}">
      <dgm:prSet/>
      <dgm:spPr/>
      <dgm:t>
        <a:bodyPr/>
        <a:lstStyle/>
        <a:p>
          <a:endParaRPr lang="ru-RU"/>
        </a:p>
      </dgm:t>
    </dgm:pt>
    <dgm:pt modelId="{5E264880-CA88-4F9E-ADF3-349436E0CD01}" type="sibTrans" cxnId="{08F5F313-C60F-4AA3-9B27-15A80E107CD4}">
      <dgm:prSet/>
      <dgm:spPr/>
      <dgm:t>
        <a:bodyPr/>
        <a:lstStyle/>
        <a:p>
          <a:endParaRPr lang="ru-RU"/>
        </a:p>
      </dgm:t>
    </dgm:pt>
    <dgm:pt modelId="{B6EBAC9D-7157-4527-80D4-B7BBD59CC3A5}">
      <dgm:prSet phldrT="[Текст]" custT="1"/>
      <dgm:spPr/>
      <dgm:t>
        <a:bodyPr/>
        <a:lstStyle/>
        <a:p>
          <a:pPr algn="l"/>
          <a:endParaRPr lang="uk-UA" sz="1400" b="1">
            <a:solidFill>
              <a:srgbClr val="C00000"/>
            </a:solidFill>
          </a:endParaRPr>
        </a:p>
        <a:p>
          <a:pPr algn="l"/>
          <a:endParaRPr lang="uk-UA" sz="1400" b="1">
            <a:solidFill>
              <a:srgbClr val="C00000"/>
            </a:solidFill>
          </a:endParaRPr>
        </a:p>
        <a:p>
          <a:pPr algn="l"/>
          <a:r>
            <a:rPr lang="uk-UA" sz="1400" b="1">
              <a:solidFill>
                <a:srgbClr val="C00000"/>
              </a:solidFill>
            </a:rPr>
            <a:t>- Пререможці та учасники предметних </a:t>
          </a:r>
          <a:r>
            <a:rPr lang="uk-UA" sz="1400"/>
            <a:t>Всеукраїнських олімпіад ІІ, ІІІ етапу (Пекар Катерина - екологія; Перебийнос Влад - біологія, хімія; Дулін Денис - біологія, географія;Лубенська Юлія - біологія; Кащишен Данило - хімія;Васильченко Влад - географія; Балишин Дмитро - географія; Пархоменко Сергій - географія; Зеленохат Сергій - географія; безрукавий Ростислав та Сахно Ліза - трудове навчання; Васильченко Влад та Руча Людмила - фізкультура).</a:t>
          </a:r>
          <a:endParaRPr lang="ru-RU" sz="1400"/>
        </a:p>
      </dgm:t>
    </dgm:pt>
    <dgm:pt modelId="{4F6DB849-0D28-4C7D-836E-A332EBFA560B}" type="parTrans" cxnId="{2A14F390-FDB7-477A-897B-8BE90B7BFB0D}">
      <dgm:prSet/>
      <dgm:spPr/>
      <dgm:t>
        <a:bodyPr/>
        <a:lstStyle/>
        <a:p>
          <a:endParaRPr lang="ru-RU"/>
        </a:p>
      </dgm:t>
    </dgm:pt>
    <dgm:pt modelId="{815575D1-5395-4844-9E23-8A072B963E26}" type="sibTrans" cxnId="{2A14F390-FDB7-477A-897B-8BE90B7BFB0D}">
      <dgm:prSet/>
      <dgm:spPr/>
      <dgm:t>
        <a:bodyPr/>
        <a:lstStyle/>
        <a:p>
          <a:endParaRPr lang="ru-RU"/>
        </a:p>
      </dgm:t>
    </dgm:pt>
    <dgm:pt modelId="{CE60A17E-8AD8-47C3-9167-86B3D4811929}">
      <dgm:prSet phldrT="[Текст]" custT="1"/>
      <dgm:spPr/>
      <dgm:t>
        <a:bodyPr/>
        <a:lstStyle/>
        <a:p>
          <a:pPr algn="ctr"/>
          <a:endParaRPr lang="uk-UA" sz="1800" b="1">
            <a:solidFill>
              <a:srgbClr val="C00000"/>
            </a:solidFill>
          </a:endParaRPr>
        </a:p>
        <a:p>
          <a:pPr algn="ctr"/>
          <a:r>
            <a:rPr lang="uk-UA" sz="1800" b="1">
              <a:solidFill>
                <a:srgbClr val="C00000"/>
              </a:solidFill>
            </a:rPr>
            <a:t>Студенти ВУЗів</a:t>
          </a:r>
        </a:p>
        <a:p>
          <a:pPr algn="l"/>
          <a:r>
            <a:rPr lang="uk-UA" sz="1800" b="0">
              <a:solidFill>
                <a:schemeClr val="bg1"/>
              </a:solidFill>
            </a:rPr>
            <a:t>Руча Анна - ДНУ (біологічний факультет); Сидоренко Вікторія, Кравець Катерина, Самборська Юлія, Ткаченко Роман (ДМеА); Міщенко Арсен, Краска Ігор, Бондаренко Анастасія(ДДАУ); Губанов Ярослав, Петровська Альона</a:t>
          </a:r>
        </a:p>
      </dgm:t>
    </dgm:pt>
    <dgm:pt modelId="{0B0146D3-3E6E-45DF-916F-74964632015B}" type="parTrans" cxnId="{BDF2D9B2-F63A-4C55-A360-AD766A882DC9}">
      <dgm:prSet/>
      <dgm:spPr/>
      <dgm:t>
        <a:bodyPr/>
        <a:lstStyle/>
        <a:p>
          <a:endParaRPr lang="ru-RU"/>
        </a:p>
      </dgm:t>
    </dgm:pt>
    <dgm:pt modelId="{3124BF6E-1148-40FD-A4EC-0D16C7FE9F91}" type="sibTrans" cxnId="{BDF2D9B2-F63A-4C55-A360-AD766A882DC9}">
      <dgm:prSet/>
      <dgm:spPr/>
      <dgm:t>
        <a:bodyPr/>
        <a:lstStyle/>
        <a:p>
          <a:endParaRPr lang="ru-RU"/>
        </a:p>
      </dgm:t>
    </dgm:pt>
    <dgm:pt modelId="{33BBA90C-315D-485C-9DE4-B08AB8E7DAB0}">
      <dgm:prSet phldrT="[Текст]" custT="1"/>
      <dgm:spPr/>
      <dgm:t>
        <a:bodyPr/>
        <a:lstStyle/>
        <a:p>
          <a:r>
            <a:rPr lang="ru-RU" sz="1600" b="1">
              <a:solidFill>
                <a:srgbClr val="C00000"/>
              </a:solidFill>
            </a:rPr>
            <a:t>Переможц</a:t>
          </a:r>
          <a:r>
            <a:rPr lang="uk-UA" sz="1600" b="1">
              <a:solidFill>
                <a:srgbClr val="C00000"/>
              </a:solidFill>
            </a:rPr>
            <a:t>і та призери обласних та Всеукраїнських змагань:</a:t>
          </a:r>
        </a:p>
        <a:p>
          <a:r>
            <a:rPr lang="uk-UA" sz="1600" b="1">
              <a:solidFill>
                <a:schemeClr val="bg1"/>
              </a:solidFill>
            </a:rPr>
            <a:t>ІІІ місце - бадмінтон, ДПЮ, спортивний туризм;</a:t>
          </a:r>
        </a:p>
        <a:p>
          <a:r>
            <a:rPr lang="uk-UA" sz="1600" b="1">
              <a:solidFill>
                <a:schemeClr val="bg1"/>
              </a:solidFill>
            </a:rPr>
            <a:t>ІІ місце - спортивна аеробіка, "Козацький гарт, черліденг;</a:t>
          </a:r>
        </a:p>
        <a:p>
          <a:r>
            <a:rPr lang="uk-UA" sz="1600" b="1">
              <a:solidFill>
                <a:schemeClr val="bg1"/>
              </a:solidFill>
            </a:rPr>
            <a:t>І місце - спортивне орієнтування , "Старти надій", черліденг</a:t>
          </a:r>
          <a:endParaRPr lang="ru-RU" sz="1600" b="1">
            <a:solidFill>
              <a:schemeClr val="bg1"/>
            </a:solidFill>
          </a:endParaRPr>
        </a:p>
      </dgm:t>
    </dgm:pt>
    <dgm:pt modelId="{0E485471-CA7B-4D4A-9B6F-562506D30DE5}" type="parTrans" cxnId="{964EC3B6-5FAB-4BC0-B7A1-D27A550DF4F1}">
      <dgm:prSet/>
      <dgm:spPr/>
      <dgm:t>
        <a:bodyPr/>
        <a:lstStyle/>
        <a:p>
          <a:endParaRPr lang="ru-RU"/>
        </a:p>
      </dgm:t>
    </dgm:pt>
    <dgm:pt modelId="{D08BA736-CCBE-4BA1-BC00-B5451863123C}" type="sibTrans" cxnId="{964EC3B6-5FAB-4BC0-B7A1-D27A550DF4F1}">
      <dgm:prSet/>
      <dgm:spPr/>
      <dgm:t>
        <a:bodyPr/>
        <a:lstStyle/>
        <a:p>
          <a:endParaRPr lang="ru-RU"/>
        </a:p>
      </dgm:t>
    </dgm:pt>
    <dgm:pt modelId="{F08B4ADD-4F69-4868-8255-EE20C8C4DE7E}">
      <dgm:prSet phldrT="[Текст]" custT="1"/>
      <dgm:spPr/>
      <dgm:t>
        <a:bodyPr/>
        <a:lstStyle/>
        <a:p>
          <a:r>
            <a:rPr lang="ru-RU" sz="1600" b="1">
              <a:solidFill>
                <a:srgbClr val="C00000"/>
              </a:solidFill>
            </a:rPr>
            <a:t>Захопившись предметом, учень поглиблює свої знання, вміння та навички:</a:t>
          </a:r>
        </a:p>
        <a:p>
          <a:r>
            <a:rPr lang="ru-RU" sz="1200" b="1">
              <a:solidFill>
                <a:schemeClr val="bg1"/>
              </a:solidFill>
            </a:rPr>
            <a:t>- будинок дитячої творчості;</a:t>
          </a:r>
        </a:p>
        <a:p>
          <a:r>
            <a:rPr lang="ru-RU" sz="1200" b="1">
              <a:solidFill>
                <a:schemeClr val="bg1"/>
              </a:solidFill>
            </a:rPr>
            <a:t>- ДЮСШ;</a:t>
          </a:r>
        </a:p>
        <a:p>
          <a:r>
            <a:rPr lang="ru-RU" sz="1200" b="1">
              <a:solidFill>
                <a:schemeClr val="bg1"/>
              </a:solidFill>
            </a:rPr>
            <a:t>- будинок культури;</a:t>
          </a:r>
        </a:p>
        <a:p>
          <a:r>
            <a:rPr lang="ru-RU" sz="1200" b="1">
              <a:solidFill>
                <a:schemeClr val="bg1"/>
              </a:solidFill>
            </a:rPr>
            <a:t>- шкільні гуртки та секції;</a:t>
          </a:r>
        </a:p>
        <a:p>
          <a:r>
            <a:rPr lang="ru-RU" sz="1200" b="1">
              <a:solidFill>
                <a:schemeClr val="bg1"/>
              </a:solidFill>
            </a:rPr>
            <a:t>- участь у Всеукраїнських конкурсах та змаганнях</a:t>
          </a:r>
        </a:p>
      </dgm:t>
    </dgm:pt>
    <dgm:pt modelId="{262F234E-85A8-4DAD-83F4-5CB0F145FA30}" type="parTrans" cxnId="{2AB85126-9171-4645-8C3E-45A54FC734EE}">
      <dgm:prSet/>
      <dgm:spPr/>
      <dgm:t>
        <a:bodyPr/>
        <a:lstStyle/>
        <a:p>
          <a:endParaRPr lang="ru-RU"/>
        </a:p>
      </dgm:t>
    </dgm:pt>
    <dgm:pt modelId="{4A0383BE-57EE-4378-A310-D719BF810BA3}" type="sibTrans" cxnId="{2AB85126-9171-4645-8C3E-45A54FC734EE}">
      <dgm:prSet/>
      <dgm:spPr/>
      <dgm:t>
        <a:bodyPr/>
        <a:lstStyle/>
        <a:p>
          <a:endParaRPr lang="ru-RU"/>
        </a:p>
      </dgm:t>
    </dgm:pt>
    <dgm:pt modelId="{278A5E98-F711-44C6-86AA-AF9E31289B25}">
      <dgm:prSet/>
      <dgm:spPr/>
      <dgm:t>
        <a:bodyPr/>
        <a:lstStyle/>
        <a:p>
          <a:endParaRPr lang="ru-RU"/>
        </a:p>
      </dgm:t>
    </dgm:pt>
    <dgm:pt modelId="{126CA144-86B8-4211-8183-9ED47110C91A}" type="parTrans" cxnId="{D79645CE-F2CA-493A-9A9B-8FC5104572E3}">
      <dgm:prSet/>
      <dgm:spPr/>
      <dgm:t>
        <a:bodyPr/>
        <a:lstStyle/>
        <a:p>
          <a:endParaRPr lang="ru-RU"/>
        </a:p>
      </dgm:t>
    </dgm:pt>
    <dgm:pt modelId="{696433A5-1EEA-41EC-957E-A7870066BB1B}" type="sibTrans" cxnId="{D79645CE-F2CA-493A-9A9B-8FC5104572E3}">
      <dgm:prSet/>
      <dgm:spPr/>
      <dgm:t>
        <a:bodyPr/>
        <a:lstStyle/>
        <a:p>
          <a:endParaRPr lang="ru-RU"/>
        </a:p>
      </dgm:t>
    </dgm:pt>
    <dgm:pt modelId="{674526C6-0E84-4826-A40C-564B2698BDA4}">
      <dgm:prSet/>
      <dgm:spPr/>
      <dgm:t>
        <a:bodyPr/>
        <a:lstStyle/>
        <a:p>
          <a:endParaRPr lang="ru-RU"/>
        </a:p>
      </dgm:t>
    </dgm:pt>
    <dgm:pt modelId="{EBE0D7B4-37DC-48BA-B7ED-A201013C6B3C}" type="parTrans" cxnId="{3DB1A190-DACA-4FAC-B3FD-A61CF865D321}">
      <dgm:prSet/>
      <dgm:spPr/>
      <dgm:t>
        <a:bodyPr/>
        <a:lstStyle/>
        <a:p>
          <a:endParaRPr lang="ru-RU"/>
        </a:p>
      </dgm:t>
    </dgm:pt>
    <dgm:pt modelId="{ECA8E720-1D11-4356-AE0F-C4481ADD6BAB}" type="sibTrans" cxnId="{3DB1A190-DACA-4FAC-B3FD-A61CF865D321}">
      <dgm:prSet/>
      <dgm:spPr/>
      <dgm:t>
        <a:bodyPr/>
        <a:lstStyle/>
        <a:p>
          <a:endParaRPr lang="ru-RU"/>
        </a:p>
      </dgm:t>
    </dgm:pt>
    <dgm:pt modelId="{4A4E1076-B180-434A-BD0B-0132336C6C30}">
      <dgm:prSet/>
      <dgm:spPr/>
      <dgm:t>
        <a:bodyPr/>
        <a:lstStyle/>
        <a:p>
          <a:endParaRPr lang="ru-RU"/>
        </a:p>
      </dgm:t>
    </dgm:pt>
    <dgm:pt modelId="{140849CD-0280-42D9-85F0-E047BE494AE6}" type="parTrans" cxnId="{483CF5D0-198F-47C0-A0D2-1E6268F0E74B}">
      <dgm:prSet/>
      <dgm:spPr/>
      <dgm:t>
        <a:bodyPr/>
        <a:lstStyle/>
        <a:p>
          <a:endParaRPr lang="ru-RU"/>
        </a:p>
      </dgm:t>
    </dgm:pt>
    <dgm:pt modelId="{9F4F45C9-2882-4DF1-8788-E11B2CF4B71A}" type="sibTrans" cxnId="{483CF5D0-198F-47C0-A0D2-1E6268F0E74B}">
      <dgm:prSet/>
      <dgm:spPr/>
      <dgm:t>
        <a:bodyPr/>
        <a:lstStyle/>
        <a:p>
          <a:endParaRPr lang="ru-RU"/>
        </a:p>
      </dgm:t>
    </dgm:pt>
    <dgm:pt modelId="{3B0BC6F2-F2A6-4811-9F6C-CF7CA92CA7ED}">
      <dgm:prSet/>
      <dgm:spPr/>
      <dgm:t>
        <a:bodyPr/>
        <a:lstStyle/>
        <a:p>
          <a:endParaRPr lang="ru-RU"/>
        </a:p>
      </dgm:t>
    </dgm:pt>
    <dgm:pt modelId="{1B2E80B0-A1CB-4D94-8007-039FA208AB73}" type="parTrans" cxnId="{2E8E6DC2-9D73-4DA7-8197-0EDFE903E1A7}">
      <dgm:prSet/>
      <dgm:spPr/>
      <dgm:t>
        <a:bodyPr/>
        <a:lstStyle/>
        <a:p>
          <a:endParaRPr lang="ru-RU"/>
        </a:p>
      </dgm:t>
    </dgm:pt>
    <dgm:pt modelId="{20734F3B-E692-4010-9C3C-B184E1A7D369}" type="sibTrans" cxnId="{2E8E6DC2-9D73-4DA7-8197-0EDFE903E1A7}">
      <dgm:prSet/>
      <dgm:spPr/>
      <dgm:t>
        <a:bodyPr/>
        <a:lstStyle/>
        <a:p>
          <a:endParaRPr lang="ru-RU"/>
        </a:p>
      </dgm:t>
    </dgm:pt>
    <dgm:pt modelId="{F09727AA-FA10-47AF-8E92-38EB47C0EAB4}">
      <dgm:prSet/>
      <dgm:spPr/>
      <dgm:t>
        <a:bodyPr/>
        <a:lstStyle/>
        <a:p>
          <a:endParaRPr lang="ru-RU"/>
        </a:p>
      </dgm:t>
    </dgm:pt>
    <dgm:pt modelId="{7AEFA793-AEDC-4744-8376-92E1D7166AE0}" type="parTrans" cxnId="{229B579B-8FDE-4424-9EAC-837C64D06B9E}">
      <dgm:prSet/>
      <dgm:spPr/>
      <dgm:t>
        <a:bodyPr/>
        <a:lstStyle/>
        <a:p>
          <a:endParaRPr lang="ru-RU"/>
        </a:p>
      </dgm:t>
    </dgm:pt>
    <dgm:pt modelId="{CEA11255-4F77-4673-9DC3-29EB63B9C63E}" type="sibTrans" cxnId="{229B579B-8FDE-4424-9EAC-837C64D06B9E}">
      <dgm:prSet/>
      <dgm:spPr/>
      <dgm:t>
        <a:bodyPr/>
        <a:lstStyle/>
        <a:p>
          <a:endParaRPr lang="ru-RU"/>
        </a:p>
      </dgm:t>
    </dgm:pt>
    <dgm:pt modelId="{0766B0DD-2FB6-4120-BD4E-7BA63E042DD3}">
      <dgm:prSet/>
      <dgm:spPr/>
      <dgm:t>
        <a:bodyPr/>
        <a:lstStyle/>
        <a:p>
          <a:endParaRPr lang="ru-RU"/>
        </a:p>
      </dgm:t>
    </dgm:pt>
    <dgm:pt modelId="{BF928939-2941-4F84-9E7D-143EAE88CC64}" type="parTrans" cxnId="{880C658F-F1BE-4A56-AE57-BED20DA690D7}">
      <dgm:prSet/>
      <dgm:spPr/>
      <dgm:t>
        <a:bodyPr/>
        <a:lstStyle/>
        <a:p>
          <a:endParaRPr lang="ru-RU"/>
        </a:p>
      </dgm:t>
    </dgm:pt>
    <dgm:pt modelId="{DB040AAA-C21F-4FE0-B46C-9FD559825239}" type="sibTrans" cxnId="{880C658F-F1BE-4A56-AE57-BED20DA690D7}">
      <dgm:prSet/>
      <dgm:spPr/>
      <dgm:t>
        <a:bodyPr/>
        <a:lstStyle/>
        <a:p>
          <a:endParaRPr lang="ru-RU"/>
        </a:p>
      </dgm:t>
    </dgm:pt>
    <dgm:pt modelId="{76D48192-A1E8-4923-B16D-4309919659CD}">
      <dgm:prSet/>
      <dgm:spPr/>
      <dgm:t>
        <a:bodyPr/>
        <a:lstStyle/>
        <a:p>
          <a:endParaRPr lang="ru-RU"/>
        </a:p>
      </dgm:t>
    </dgm:pt>
    <dgm:pt modelId="{6E4E935A-5F6A-4409-B851-F0B9E139E8A5}" type="parTrans" cxnId="{F20DD9D7-6A92-4ADC-9FCB-B26BBA90132C}">
      <dgm:prSet/>
      <dgm:spPr/>
      <dgm:t>
        <a:bodyPr/>
        <a:lstStyle/>
        <a:p>
          <a:endParaRPr lang="ru-RU"/>
        </a:p>
      </dgm:t>
    </dgm:pt>
    <dgm:pt modelId="{6CDE18C1-F008-4424-9956-583D22147B59}" type="sibTrans" cxnId="{F20DD9D7-6A92-4ADC-9FCB-B26BBA90132C}">
      <dgm:prSet/>
      <dgm:spPr/>
      <dgm:t>
        <a:bodyPr/>
        <a:lstStyle/>
        <a:p>
          <a:endParaRPr lang="ru-RU"/>
        </a:p>
      </dgm:t>
    </dgm:pt>
    <dgm:pt modelId="{A6E9DA15-69E5-4145-B75A-6AD702BA975F}">
      <dgm:prSet/>
      <dgm:spPr/>
      <dgm:t>
        <a:bodyPr/>
        <a:lstStyle/>
        <a:p>
          <a:endParaRPr lang="ru-RU"/>
        </a:p>
      </dgm:t>
    </dgm:pt>
    <dgm:pt modelId="{EB21779B-A010-42BC-A34F-01FA072C2841}" type="parTrans" cxnId="{9910F0ED-4953-4063-8116-2BEFCBC82711}">
      <dgm:prSet/>
      <dgm:spPr/>
      <dgm:t>
        <a:bodyPr/>
        <a:lstStyle/>
        <a:p>
          <a:endParaRPr lang="ru-RU"/>
        </a:p>
      </dgm:t>
    </dgm:pt>
    <dgm:pt modelId="{802A7426-1E27-49A4-AC46-989242702F60}" type="sibTrans" cxnId="{9910F0ED-4953-4063-8116-2BEFCBC82711}">
      <dgm:prSet/>
      <dgm:spPr/>
      <dgm:t>
        <a:bodyPr/>
        <a:lstStyle/>
        <a:p>
          <a:endParaRPr lang="ru-RU"/>
        </a:p>
      </dgm:t>
    </dgm:pt>
    <dgm:pt modelId="{D272D384-A62E-4A49-900B-5DA9D01E4987}">
      <dgm:prSet/>
      <dgm:spPr/>
      <dgm:t>
        <a:bodyPr/>
        <a:lstStyle/>
        <a:p>
          <a:endParaRPr lang="ru-RU"/>
        </a:p>
      </dgm:t>
    </dgm:pt>
    <dgm:pt modelId="{B833EB7F-3474-4825-8DFB-0481E141DE1E}" type="parTrans" cxnId="{312D1047-2506-4568-851E-2602E500A738}">
      <dgm:prSet/>
      <dgm:spPr/>
      <dgm:t>
        <a:bodyPr/>
        <a:lstStyle/>
        <a:p>
          <a:endParaRPr lang="ru-RU"/>
        </a:p>
      </dgm:t>
    </dgm:pt>
    <dgm:pt modelId="{53A64092-1305-40A3-A8DC-F71A2BB48BE0}" type="sibTrans" cxnId="{312D1047-2506-4568-851E-2602E500A738}">
      <dgm:prSet/>
      <dgm:spPr/>
      <dgm:t>
        <a:bodyPr/>
        <a:lstStyle/>
        <a:p>
          <a:endParaRPr lang="ru-RU"/>
        </a:p>
      </dgm:t>
    </dgm:pt>
    <dgm:pt modelId="{63B18D90-8D24-41F4-B2DF-6A3415D89370}">
      <dgm:prSet/>
      <dgm:spPr/>
      <dgm:t>
        <a:bodyPr/>
        <a:lstStyle/>
        <a:p>
          <a:endParaRPr lang="ru-RU"/>
        </a:p>
      </dgm:t>
    </dgm:pt>
    <dgm:pt modelId="{0DDC9D5C-A719-4336-BDE1-777FE0FD9CE6}" type="parTrans" cxnId="{87138CE8-296B-4727-AB5F-97A817B16DB2}">
      <dgm:prSet/>
      <dgm:spPr/>
      <dgm:t>
        <a:bodyPr/>
        <a:lstStyle/>
        <a:p>
          <a:endParaRPr lang="ru-RU"/>
        </a:p>
      </dgm:t>
    </dgm:pt>
    <dgm:pt modelId="{C567FD94-4D3F-4FDF-BDC9-98819C3B95A5}" type="sibTrans" cxnId="{87138CE8-296B-4727-AB5F-97A817B16DB2}">
      <dgm:prSet/>
      <dgm:spPr/>
      <dgm:t>
        <a:bodyPr/>
        <a:lstStyle/>
        <a:p>
          <a:endParaRPr lang="ru-RU"/>
        </a:p>
      </dgm:t>
    </dgm:pt>
    <dgm:pt modelId="{F1549F9D-9E3C-4DCB-8EDA-BBED660F13F1}">
      <dgm:prSet/>
      <dgm:spPr/>
      <dgm:t>
        <a:bodyPr/>
        <a:lstStyle/>
        <a:p>
          <a:endParaRPr lang="ru-RU"/>
        </a:p>
      </dgm:t>
    </dgm:pt>
    <dgm:pt modelId="{96CE04BD-7F13-4587-B44D-3B8621B7B715}" type="parTrans" cxnId="{4736A016-833F-4932-ADE7-FA4D89F7304E}">
      <dgm:prSet/>
      <dgm:spPr/>
      <dgm:t>
        <a:bodyPr/>
        <a:lstStyle/>
        <a:p>
          <a:endParaRPr lang="ru-RU"/>
        </a:p>
      </dgm:t>
    </dgm:pt>
    <dgm:pt modelId="{59B9C801-8A1A-4519-B306-461E4C383424}" type="sibTrans" cxnId="{4736A016-833F-4932-ADE7-FA4D89F7304E}">
      <dgm:prSet/>
      <dgm:spPr/>
      <dgm:t>
        <a:bodyPr/>
        <a:lstStyle/>
        <a:p>
          <a:endParaRPr lang="ru-RU"/>
        </a:p>
      </dgm:t>
    </dgm:pt>
    <dgm:pt modelId="{3561866F-1FA7-4844-A2A7-307DF051D6A0}">
      <dgm:prSet/>
      <dgm:spPr/>
      <dgm:t>
        <a:bodyPr/>
        <a:lstStyle/>
        <a:p>
          <a:endParaRPr lang="ru-RU"/>
        </a:p>
      </dgm:t>
    </dgm:pt>
    <dgm:pt modelId="{887F405F-F75A-4E09-8818-9D6A66998A9A}" type="parTrans" cxnId="{FBFB6005-D8DD-4208-A090-0000F2E6812F}">
      <dgm:prSet/>
      <dgm:spPr/>
      <dgm:t>
        <a:bodyPr/>
        <a:lstStyle/>
        <a:p>
          <a:endParaRPr lang="ru-RU"/>
        </a:p>
      </dgm:t>
    </dgm:pt>
    <dgm:pt modelId="{7DBEE501-3296-4E95-AC60-8ED90AC196E7}" type="sibTrans" cxnId="{FBFB6005-D8DD-4208-A090-0000F2E6812F}">
      <dgm:prSet/>
      <dgm:spPr/>
      <dgm:t>
        <a:bodyPr/>
        <a:lstStyle/>
        <a:p>
          <a:endParaRPr lang="ru-RU"/>
        </a:p>
      </dgm:t>
    </dgm:pt>
    <dgm:pt modelId="{A47854F3-2D5A-48B9-AC37-F8A17C3ECBD6}">
      <dgm:prSet/>
      <dgm:spPr/>
      <dgm:t>
        <a:bodyPr/>
        <a:lstStyle/>
        <a:p>
          <a:endParaRPr lang="ru-RU"/>
        </a:p>
      </dgm:t>
    </dgm:pt>
    <dgm:pt modelId="{782FDDDD-4504-48C8-9B4F-95E9F34386D7}" type="parTrans" cxnId="{D37A330B-2AE8-4FFB-8CB9-401139701A7C}">
      <dgm:prSet/>
      <dgm:spPr/>
      <dgm:t>
        <a:bodyPr/>
        <a:lstStyle/>
        <a:p>
          <a:endParaRPr lang="ru-RU"/>
        </a:p>
      </dgm:t>
    </dgm:pt>
    <dgm:pt modelId="{2C089CD7-260E-4B6B-B8A3-5FAA9607FE3A}" type="sibTrans" cxnId="{D37A330B-2AE8-4FFB-8CB9-401139701A7C}">
      <dgm:prSet/>
      <dgm:spPr/>
      <dgm:t>
        <a:bodyPr/>
        <a:lstStyle/>
        <a:p>
          <a:endParaRPr lang="ru-RU"/>
        </a:p>
      </dgm:t>
    </dgm:pt>
    <dgm:pt modelId="{03343BA7-88DE-4389-89FB-6E8D459A474F}">
      <dgm:prSet/>
      <dgm:spPr/>
      <dgm:t>
        <a:bodyPr/>
        <a:lstStyle/>
        <a:p>
          <a:endParaRPr lang="ru-RU"/>
        </a:p>
      </dgm:t>
    </dgm:pt>
    <dgm:pt modelId="{A12196D1-C8A8-4836-9834-91E3ECDD8DD2}" type="parTrans" cxnId="{3AD7AC6A-3864-4BB6-BF35-EAF984642296}">
      <dgm:prSet/>
      <dgm:spPr/>
      <dgm:t>
        <a:bodyPr/>
        <a:lstStyle/>
        <a:p>
          <a:endParaRPr lang="ru-RU"/>
        </a:p>
      </dgm:t>
    </dgm:pt>
    <dgm:pt modelId="{02CBE5F5-49DF-4067-908F-3881865C23DE}" type="sibTrans" cxnId="{3AD7AC6A-3864-4BB6-BF35-EAF984642296}">
      <dgm:prSet/>
      <dgm:spPr/>
      <dgm:t>
        <a:bodyPr/>
        <a:lstStyle/>
        <a:p>
          <a:endParaRPr lang="ru-RU"/>
        </a:p>
      </dgm:t>
    </dgm:pt>
    <dgm:pt modelId="{8ACA33EF-F485-46DF-8545-44DB892F541A}">
      <dgm:prSet/>
      <dgm:spPr/>
      <dgm:t>
        <a:bodyPr/>
        <a:lstStyle/>
        <a:p>
          <a:endParaRPr lang="ru-RU"/>
        </a:p>
      </dgm:t>
    </dgm:pt>
    <dgm:pt modelId="{2529E2A6-339B-45A2-960F-DB5F49B9DE3D}" type="parTrans" cxnId="{F58DAA05-0689-4D94-86F0-01CBB218F857}">
      <dgm:prSet/>
      <dgm:spPr/>
      <dgm:t>
        <a:bodyPr/>
        <a:lstStyle/>
        <a:p>
          <a:endParaRPr lang="ru-RU"/>
        </a:p>
      </dgm:t>
    </dgm:pt>
    <dgm:pt modelId="{AB10802B-0C7A-48E8-B621-769B86FC3FD9}" type="sibTrans" cxnId="{F58DAA05-0689-4D94-86F0-01CBB218F857}">
      <dgm:prSet/>
      <dgm:spPr/>
      <dgm:t>
        <a:bodyPr/>
        <a:lstStyle/>
        <a:p>
          <a:endParaRPr lang="ru-RU"/>
        </a:p>
      </dgm:t>
    </dgm:pt>
    <dgm:pt modelId="{BBD592BA-7E6F-441C-8573-7C1CCF2134B2}">
      <dgm:prSet/>
      <dgm:spPr/>
      <dgm:t>
        <a:bodyPr/>
        <a:lstStyle/>
        <a:p>
          <a:endParaRPr lang="ru-RU"/>
        </a:p>
      </dgm:t>
    </dgm:pt>
    <dgm:pt modelId="{E1A2096E-90BB-4637-89D5-34384B913B32}" type="parTrans" cxnId="{7F581F84-3CE3-4977-97EA-09011DE3332B}">
      <dgm:prSet/>
      <dgm:spPr/>
      <dgm:t>
        <a:bodyPr/>
        <a:lstStyle/>
        <a:p>
          <a:endParaRPr lang="ru-RU"/>
        </a:p>
      </dgm:t>
    </dgm:pt>
    <dgm:pt modelId="{69A6859E-D845-4B36-B291-6144C41E8D05}" type="sibTrans" cxnId="{7F581F84-3CE3-4977-97EA-09011DE3332B}">
      <dgm:prSet/>
      <dgm:spPr/>
      <dgm:t>
        <a:bodyPr/>
        <a:lstStyle/>
        <a:p>
          <a:endParaRPr lang="ru-RU"/>
        </a:p>
      </dgm:t>
    </dgm:pt>
    <dgm:pt modelId="{58037F4B-CFFF-4651-8D74-0652BFE2976F}">
      <dgm:prSet/>
      <dgm:spPr/>
      <dgm:t>
        <a:bodyPr/>
        <a:lstStyle/>
        <a:p>
          <a:endParaRPr lang="ru-RU"/>
        </a:p>
      </dgm:t>
    </dgm:pt>
    <dgm:pt modelId="{B87599D0-707D-4045-A15C-89B938C55F80}" type="parTrans" cxnId="{B97776A1-390C-4755-8302-EE7A81E26FCD}">
      <dgm:prSet/>
      <dgm:spPr/>
      <dgm:t>
        <a:bodyPr/>
        <a:lstStyle/>
        <a:p>
          <a:endParaRPr lang="ru-RU"/>
        </a:p>
      </dgm:t>
    </dgm:pt>
    <dgm:pt modelId="{2672A2F5-1387-4F93-A497-8FAE1DC46A63}" type="sibTrans" cxnId="{B97776A1-390C-4755-8302-EE7A81E26FCD}">
      <dgm:prSet/>
      <dgm:spPr/>
      <dgm:t>
        <a:bodyPr/>
        <a:lstStyle/>
        <a:p>
          <a:endParaRPr lang="ru-RU"/>
        </a:p>
      </dgm:t>
    </dgm:pt>
    <dgm:pt modelId="{46E75161-B1E9-451E-BD2C-83BE1736457F}">
      <dgm:prSet/>
      <dgm:spPr/>
      <dgm:t>
        <a:bodyPr/>
        <a:lstStyle/>
        <a:p>
          <a:endParaRPr lang="ru-RU"/>
        </a:p>
      </dgm:t>
    </dgm:pt>
    <dgm:pt modelId="{7B93F7B8-D9F5-45CC-8FC4-C21811EDE03C}" type="parTrans" cxnId="{CFFBE123-576B-43C8-8173-D753CF380034}">
      <dgm:prSet/>
      <dgm:spPr/>
      <dgm:t>
        <a:bodyPr/>
        <a:lstStyle/>
        <a:p>
          <a:endParaRPr lang="ru-RU"/>
        </a:p>
      </dgm:t>
    </dgm:pt>
    <dgm:pt modelId="{11A58C4C-72AD-4D6D-94E2-D37E3D6D8A06}" type="sibTrans" cxnId="{CFFBE123-576B-43C8-8173-D753CF380034}">
      <dgm:prSet/>
      <dgm:spPr/>
      <dgm:t>
        <a:bodyPr/>
        <a:lstStyle/>
        <a:p>
          <a:endParaRPr lang="ru-RU"/>
        </a:p>
      </dgm:t>
    </dgm:pt>
    <dgm:pt modelId="{41488BD5-3AA1-456A-B98F-E4B00E89831D}" type="pres">
      <dgm:prSet presAssocID="{A9FB0951-D1A7-46AF-97AB-6B7D9947574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E2789-E76F-427D-A051-7F047F7FF2A9}" type="pres">
      <dgm:prSet presAssocID="{A9FB0951-D1A7-46AF-97AB-6B7D9947574B}" presName="matrix" presStyleCnt="0"/>
      <dgm:spPr/>
    </dgm:pt>
    <dgm:pt modelId="{E16A5CBA-9F76-4A38-9D51-0FA0958D6936}" type="pres">
      <dgm:prSet presAssocID="{A9FB0951-D1A7-46AF-97AB-6B7D9947574B}" presName="tile1" presStyleLbl="node1" presStyleIdx="0" presStyleCnt="4"/>
      <dgm:spPr/>
      <dgm:t>
        <a:bodyPr/>
        <a:lstStyle/>
        <a:p>
          <a:endParaRPr lang="ru-RU"/>
        </a:p>
      </dgm:t>
    </dgm:pt>
    <dgm:pt modelId="{59BA977A-38D3-4242-A475-807E6CD6BD0D}" type="pres">
      <dgm:prSet presAssocID="{A9FB0951-D1A7-46AF-97AB-6B7D994757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D6218-B13A-490E-9914-0AB6D63B5599}" type="pres">
      <dgm:prSet presAssocID="{A9FB0951-D1A7-46AF-97AB-6B7D9947574B}" presName="tile2" presStyleLbl="node1" presStyleIdx="1" presStyleCnt="4"/>
      <dgm:spPr/>
      <dgm:t>
        <a:bodyPr/>
        <a:lstStyle/>
        <a:p>
          <a:endParaRPr lang="ru-RU"/>
        </a:p>
      </dgm:t>
    </dgm:pt>
    <dgm:pt modelId="{48D4373D-6F23-4812-B022-C5E559D86595}" type="pres">
      <dgm:prSet presAssocID="{A9FB0951-D1A7-46AF-97AB-6B7D994757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E372-3F2F-4FDF-9951-1ADF0F00F3B5}" type="pres">
      <dgm:prSet presAssocID="{A9FB0951-D1A7-46AF-97AB-6B7D9947574B}" presName="tile3" presStyleLbl="node1" presStyleIdx="2" presStyleCnt="4"/>
      <dgm:spPr/>
      <dgm:t>
        <a:bodyPr/>
        <a:lstStyle/>
        <a:p>
          <a:endParaRPr lang="ru-RU"/>
        </a:p>
      </dgm:t>
    </dgm:pt>
    <dgm:pt modelId="{B63F758D-3739-4787-998E-FDF090BC265A}" type="pres">
      <dgm:prSet presAssocID="{A9FB0951-D1A7-46AF-97AB-6B7D994757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3D59A-FABC-41A9-AD4E-0A5170AB5A4B}" type="pres">
      <dgm:prSet presAssocID="{A9FB0951-D1A7-46AF-97AB-6B7D9947574B}" presName="tile4" presStyleLbl="node1" presStyleIdx="3" presStyleCnt="4"/>
      <dgm:spPr/>
      <dgm:t>
        <a:bodyPr/>
        <a:lstStyle/>
        <a:p>
          <a:endParaRPr lang="ru-RU"/>
        </a:p>
      </dgm:t>
    </dgm:pt>
    <dgm:pt modelId="{FAAA7136-86BD-4D84-9A62-D385A62FC799}" type="pres">
      <dgm:prSet presAssocID="{A9FB0951-D1A7-46AF-97AB-6B7D994757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C299E-00F4-40E7-8B63-65EFCC9A3D23}" type="pres">
      <dgm:prSet presAssocID="{A9FB0951-D1A7-46AF-97AB-6B7D9947574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81F84-3CE3-4977-97EA-09011DE3332B}" srcId="{B39FE980-0D48-452B-B6F4-6C5184C5333A}" destId="{BBD592BA-7E6F-441C-8573-7C1CCF2134B2}" srcOrd="18" destOrd="0" parTransId="{E1A2096E-90BB-4637-89D5-34384B913B32}" sibTransId="{69A6859E-D845-4B36-B291-6144C41E8D05}"/>
    <dgm:cxn modelId="{3AD7AC6A-3864-4BB6-BF35-EAF984642296}" srcId="{A47854F3-2D5A-48B9-AC37-F8A17C3ECBD6}" destId="{03343BA7-88DE-4389-89FB-6E8D459A474F}" srcOrd="0" destOrd="0" parTransId="{A12196D1-C8A8-4836-9834-91E3ECDD8DD2}" sibTransId="{02CBE5F5-49DF-4067-908F-3881865C23DE}"/>
    <dgm:cxn modelId="{F58DAA05-0689-4D94-86F0-01CBB218F857}" srcId="{B39FE980-0D48-452B-B6F4-6C5184C5333A}" destId="{8ACA33EF-F485-46DF-8545-44DB892F541A}" srcOrd="17" destOrd="0" parTransId="{2529E2A6-339B-45A2-960F-DB5F49B9DE3D}" sibTransId="{AB10802B-0C7A-48E8-B621-769B86FC3FD9}"/>
    <dgm:cxn modelId="{87138CE8-296B-4727-AB5F-97A817B16DB2}" srcId="{B39FE980-0D48-452B-B6F4-6C5184C5333A}" destId="{63B18D90-8D24-41F4-B2DF-6A3415D89370}" srcOrd="13" destOrd="0" parTransId="{0DDC9D5C-A719-4336-BDE1-777FE0FD9CE6}" sibTransId="{C567FD94-4D3F-4FDF-BDC9-98819C3B95A5}"/>
    <dgm:cxn modelId="{0FB63978-3E65-4B35-9B84-980DCC00AF0C}" type="presOf" srcId="{B6EBAC9D-7157-4527-80D4-B7BBD59CC3A5}" destId="{E16A5CBA-9F76-4A38-9D51-0FA0958D6936}" srcOrd="0" destOrd="0" presId="urn:microsoft.com/office/officeart/2005/8/layout/matrix1"/>
    <dgm:cxn modelId="{229B579B-8FDE-4424-9EAC-837C64D06B9E}" srcId="{B39FE980-0D48-452B-B6F4-6C5184C5333A}" destId="{F09727AA-FA10-47AF-8E92-38EB47C0EAB4}" srcOrd="8" destOrd="0" parTransId="{7AEFA793-AEDC-4744-8376-92E1D7166AE0}" sibTransId="{CEA11255-4F77-4673-9DC3-29EB63B9C63E}"/>
    <dgm:cxn modelId="{367517E8-F0A4-4AFE-B56F-3275696EC79D}" type="presOf" srcId="{B6EBAC9D-7157-4527-80D4-B7BBD59CC3A5}" destId="{59BA977A-38D3-4242-A475-807E6CD6BD0D}" srcOrd="1" destOrd="0" presId="urn:microsoft.com/office/officeart/2005/8/layout/matrix1"/>
    <dgm:cxn modelId="{58DFC602-8BA2-4E7F-8155-33A6BC543014}" type="presOf" srcId="{F08B4ADD-4F69-4868-8255-EE20C8C4DE7E}" destId="{FAAA7136-86BD-4D84-9A62-D385A62FC799}" srcOrd="1" destOrd="0" presId="urn:microsoft.com/office/officeart/2005/8/layout/matrix1"/>
    <dgm:cxn modelId="{09AE4300-C77F-45D2-BC89-75CECD86950D}" type="presOf" srcId="{33BBA90C-315D-485C-9DE4-B08AB8E7DAB0}" destId="{B63F758D-3739-4787-998E-FDF090BC265A}" srcOrd="1" destOrd="0" presId="urn:microsoft.com/office/officeart/2005/8/layout/matrix1"/>
    <dgm:cxn modelId="{2E8E6DC2-9D73-4DA7-8197-0EDFE903E1A7}" srcId="{B39FE980-0D48-452B-B6F4-6C5184C5333A}" destId="{3B0BC6F2-F2A6-4811-9F6C-CF7CA92CA7ED}" srcOrd="7" destOrd="0" parTransId="{1B2E80B0-A1CB-4D94-8007-039FA208AB73}" sibTransId="{20734F3B-E692-4010-9C3C-B184E1A7D369}"/>
    <dgm:cxn modelId="{08F5F313-C60F-4AA3-9B27-15A80E107CD4}" srcId="{A9FB0951-D1A7-46AF-97AB-6B7D9947574B}" destId="{B39FE980-0D48-452B-B6F4-6C5184C5333A}" srcOrd="0" destOrd="0" parTransId="{71F2849A-DA83-4DA1-AF48-833926CBD560}" sibTransId="{5E264880-CA88-4F9E-ADF3-349436E0CD01}"/>
    <dgm:cxn modelId="{2A14F390-FDB7-477A-897B-8BE90B7BFB0D}" srcId="{B39FE980-0D48-452B-B6F4-6C5184C5333A}" destId="{B6EBAC9D-7157-4527-80D4-B7BBD59CC3A5}" srcOrd="0" destOrd="0" parTransId="{4F6DB849-0D28-4C7D-836E-A332EBFA560B}" sibTransId="{815575D1-5395-4844-9E23-8A072B963E26}"/>
    <dgm:cxn modelId="{9910F0ED-4953-4063-8116-2BEFCBC82711}" srcId="{B39FE980-0D48-452B-B6F4-6C5184C5333A}" destId="{A6E9DA15-69E5-4145-B75A-6AD702BA975F}" srcOrd="11" destOrd="0" parTransId="{EB21779B-A010-42BC-A34F-01FA072C2841}" sibTransId="{802A7426-1E27-49A4-AC46-989242702F60}"/>
    <dgm:cxn modelId="{1A8AC853-62A6-404E-8C66-7C34C6F2CF01}" type="presOf" srcId="{B39FE980-0D48-452B-B6F4-6C5184C5333A}" destId="{DF3C299E-00F4-40E7-8B63-65EFCC9A3D23}" srcOrd="0" destOrd="0" presId="urn:microsoft.com/office/officeart/2005/8/layout/matrix1"/>
    <dgm:cxn modelId="{D64865F3-BC4E-452B-A5F6-8BCCBF0C28AA}" type="presOf" srcId="{CE60A17E-8AD8-47C3-9167-86B3D4811929}" destId="{6AAD6218-B13A-490E-9914-0AB6D63B5599}" srcOrd="0" destOrd="0" presId="urn:microsoft.com/office/officeart/2005/8/layout/matrix1"/>
    <dgm:cxn modelId="{CFFBE123-576B-43C8-8173-D753CF380034}" srcId="{B39FE980-0D48-452B-B6F4-6C5184C5333A}" destId="{46E75161-B1E9-451E-BD2C-83BE1736457F}" srcOrd="20" destOrd="0" parTransId="{7B93F7B8-D9F5-45CC-8FC4-C21811EDE03C}" sibTransId="{11A58C4C-72AD-4D6D-94E2-D37E3D6D8A06}"/>
    <dgm:cxn modelId="{964EC3B6-5FAB-4BC0-B7A1-D27A550DF4F1}" srcId="{B39FE980-0D48-452B-B6F4-6C5184C5333A}" destId="{33BBA90C-315D-485C-9DE4-B08AB8E7DAB0}" srcOrd="2" destOrd="0" parTransId="{0E485471-CA7B-4D4A-9B6F-562506D30DE5}" sibTransId="{D08BA736-CCBE-4BA1-BC00-B5451863123C}"/>
    <dgm:cxn modelId="{4736A016-833F-4932-ADE7-FA4D89F7304E}" srcId="{B39FE980-0D48-452B-B6F4-6C5184C5333A}" destId="{F1549F9D-9E3C-4DCB-8EDA-BBED660F13F1}" srcOrd="14" destOrd="0" parTransId="{96CE04BD-7F13-4587-B44D-3B8621B7B715}" sibTransId="{59B9C801-8A1A-4519-B306-461E4C383424}"/>
    <dgm:cxn modelId="{B4630DF1-8318-458C-B74A-6EC4E7EF358F}" type="presOf" srcId="{F08B4ADD-4F69-4868-8255-EE20C8C4DE7E}" destId="{0033D59A-FABC-41A9-AD4E-0A5170AB5A4B}" srcOrd="0" destOrd="0" presId="urn:microsoft.com/office/officeart/2005/8/layout/matrix1"/>
    <dgm:cxn modelId="{BDF2D9B2-F63A-4C55-A360-AD766A882DC9}" srcId="{B39FE980-0D48-452B-B6F4-6C5184C5333A}" destId="{CE60A17E-8AD8-47C3-9167-86B3D4811929}" srcOrd="1" destOrd="0" parTransId="{0B0146D3-3E6E-45DF-916F-74964632015B}" sibTransId="{3124BF6E-1148-40FD-A4EC-0D16C7FE9F91}"/>
    <dgm:cxn modelId="{D37A330B-2AE8-4FFB-8CB9-401139701A7C}" srcId="{B39FE980-0D48-452B-B6F4-6C5184C5333A}" destId="{A47854F3-2D5A-48B9-AC37-F8A17C3ECBD6}" srcOrd="16" destOrd="0" parTransId="{782FDDDD-4504-48C8-9B4F-95E9F34386D7}" sibTransId="{2C089CD7-260E-4B6B-B8A3-5FAA9607FE3A}"/>
    <dgm:cxn modelId="{312D1047-2506-4568-851E-2602E500A738}" srcId="{B39FE980-0D48-452B-B6F4-6C5184C5333A}" destId="{D272D384-A62E-4A49-900B-5DA9D01E4987}" srcOrd="12" destOrd="0" parTransId="{B833EB7F-3474-4825-8DFB-0481E141DE1E}" sibTransId="{53A64092-1305-40A3-A8DC-F71A2BB48BE0}"/>
    <dgm:cxn modelId="{D79645CE-F2CA-493A-9A9B-8FC5104572E3}" srcId="{B39FE980-0D48-452B-B6F4-6C5184C5333A}" destId="{278A5E98-F711-44C6-86AA-AF9E31289B25}" srcOrd="4" destOrd="0" parTransId="{126CA144-86B8-4211-8183-9ED47110C91A}" sibTransId="{696433A5-1EEA-41EC-957E-A7870066BB1B}"/>
    <dgm:cxn modelId="{483CF5D0-198F-47C0-A0D2-1E6268F0E74B}" srcId="{B39FE980-0D48-452B-B6F4-6C5184C5333A}" destId="{4A4E1076-B180-434A-BD0B-0132336C6C30}" srcOrd="6" destOrd="0" parTransId="{140849CD-0280-42D9-85F0-E047BE494AE6}" sibTransId="{9F4F45C9-2882-4DF1-8788-E11B2CF4B71A}"/>
    <dgm:cxn modelId="{2AB85126-9171-4645-8C3E-45A54FC734EE}" srcId="{B39FE980-0D48-452B-B6F4-6C5184C5333A}" destId="{F08B4ADD-4F69-4868-8255-EE20C8C4DE7E}" srcOrd="3" destOrd="0" parTransId="{262F234E-85A8-4DAD-83F4-5CB0F145FA30}" sibTransId="{4A0383BE-57EE-4378-A310-D719BF810BA3}"/>
    <dgm:cxn modelId="{64DC19FC-9B15-44F1-9DED-ACE9ADBDB993}" type="presOf" srcId="{A9FB0951-D1A7-46AF-97AB-6B7D9947574B}" destId="{41488BD5-3AA1-456A-B98F-E4B00E89831D}" srcOrd="0" destOrd="0" presId="urn:microsoft.com/office/officeart/2005/8/layout/matrix1"/>
    <dgm:cxn modelId="{F20DD9D7-6A92-4ADC-9FCB-B26BBA90132C}" srcId="{B39FE980-0D48-452B-B6F4-6C5184C5333A}" destId="{76D48192-A1E8-4923-B16D-4309919659CD}" srcOrd="10" destOrd="0" parTransId="{6E4E935A-5F6A-4409-B851-F0B9E139E8A5}" sibTransId="{6CDE18C1-F008-4424-9956-583D22147B59}"/>
    <dgm:cxn modelId="{6CDB883D-1E3B-4142-B955-C551EDAA9374}" type="presOf" srcId="{33BBA90C-315D-485C-9DE4-B08AB8E7DAB0}" destId="{D0CAE372-3F2F-4FDF-9951-1ADF0F00F3B5}" srcOrd="0" destOrd="0" presId="urn:microsoft.com/office/officeart/2005/8/layout/matrix1"/>
    <dgm:cxn modelId="{0FAC7BC4-CD59-4894-99DB-06C1ED7E04FC}" type="presOf" srcId="{CE60A17E-8AD8-47C3-9167-86B3D4811929}" destId="{48D4373D-6F23-4812-B022-C5E559D86595}" srcOrd="1" destOrd="0" presId="urn:microsoft.com/office/officeart/2005/8/layout/matrix1"/>
    <dgm:cxn modelId="{880C658F-F1BE-4A56-AE57-BED20DA690D7}" srcId="{B39FE980-0D48-452B-B6F4-6C5184C5333A}" destId="{0766B0DD-2FB6-4120-BD4E-7BA63E042DD3}" srcOrd="9" destOrd="0" parTransId="{BF928939-2941-4F84-9E7D-143EAE88CC64}" sibTransId="{DB040AAA-C21F-4FE0-B46C-9FD559825239}"/>
    <dgm:cxn modelId="{3DB1A190-DACA-4FAC-B3FD-A61CF865D321}" srcId="{B39FE980-0D48-452B-B6F4-6C5184C5333A}" destId="{674526C6-0E84-4826-A40C-564B2698BDA4}" srcOrd="5" destOrd="0" parTransId="{EBE0D7B4-37DC-48BA-B7ED-A201013C6B3C}" sibTransId="{ECA8E720-1D11-4356-AE0F-C4481ADD6BAB}"/>
    <dgm:cxn modelId="{FBFB6005-D8DD-4208-A090-0000F2E6812F}" srcId="{B39FE980-0D48-452B-B6F4-6C5184C5333A}" destId="{3561866F-1FA7-4844-A2A7-307DF051D6A0}" srcOrd="15" destOrd="0" parTransId="{887F405F-F75A-4E09-8818-9D6A66998A9A}" sibTransId="{7DBEE501-3296-4E95-AC60-8ED90AC196E7}"/>
    <dgm:cxn modelId="{B97776A1-390C-4755-8302-EE7A81E26FCD}" srcId="{B39FE980-0D48-452B-B6F4-6C5184C5333A}" destId="{58037F4B-CFFF-4651-8D74-0652BFE2976F}" srcOrd="19" destOrd="0" parTransId="{B87599D0-707D-4045-A15C-89B938C55F80}" sibTransId="{2672A2F5-1387-4F93-A497-8FAE1DC46A63}"/>
    <dgm:cxn modelId="{08CC6D20-D285-41E3-A0DE-BE08ABDE9DBF}" type="presParOf" srcId="{41488BD5-3AA1-456A-B98F-E4B00E89831D}" destId="{3D4E2789-E76F-427D-A051-7F047F7FF2A9}" srcOrd="0" destOrd="0" presId="urn:microsoft.com/office/officeart/2005/8/layout/matrix1"/>
    <dgm:cxn modelId="{0EDFC49F-F46C-47E7-B6E3-AD219BC57177}" type="presParOf" srcId="{3D4E2789-E76F-427D-A051-7F047F7FF2A9}" destId="{E16A5CBA-9F76-4A38-9D51-0FA0958D6936}" srcOrd="0" destOrd="0" presId="urn:microsoft.com/office/officeart/2005/8/layout/matrix1"/>
    <dgm:cxn modelId="{111E39A2-1D28-4653-9669-054D8A572502}" type="presParOf" srcId="{3D4E2789-E76F-427D-A051-7F047F7FF2A9}" destId="{59BA977A-38D3-4242-A475-807E6CD6BD0D}" srcOrd="1" destOrd="0" presId="urn:microsoft.com/office/officeart/2005/8/layout/matrix1"/>
    <dgm:cxn modelId="{0C1C6532-C27F-479F-B5B6-F04F21FE573F}" type="presParOf" srcId="{3D4E2789-E76F-427D-A051-7F047F7FF2A9}" destId="{6AAD6218-B13A-490E-9914-0AB6D63B5599}" srcOrd="2" destOrd="0" presId="urn:microsoft.com/office/officeart/2005/8/layout/matrix1"/>
    <dgm:cxn modelId="{C8FECC67-CB46-4257-83FC-E776319512EF}" type="presParOf" srcId="{3D4E2789-E76F-427D-A051-7F047F7FF2A9}" destId="{48D4373D-6F23-4812-B022-C5E559D86595}" srcOrd="3" destOrd="0" presId="urn:microsoft.com/office/officeart/2005/8/layout/matrix1"/>
    <dgm:cxn modelId="{E55D8E17-229C-473D-B0CB-6C84AF51B23D}" type="presParOf" srcId="{3D4E2789-E76F-427D-A051-7F047F7FF2A9}" destId="{D0CAE372-3F2F-4FDF-9951-1ADF0F00F3B5}" srcOrd="4" destOrd="0" presId="urn:microsoft.com/office/officeart/2005/8/layout/matrix1"/>
    <dgm:cxn modelId="{41FDB2FC-351F-43D9-B3AE-985A4C17CE33}" type="presParOf" srcId="{3D4E2789-E76F-427D-A051-7F047F7FF2A9}" destId="{B63F758D-3739-4787-998E-FDF090BC265A}" srcOrd="5" destOrd="0" presId="urn:microsoft.com/office/officeart/2005/8/layout/matrix1"/>
    <dgm:cxn modelId="{2B8D2F3C-3FD1-437C-A7A5-346D1A3051BE}" type="presParOf" srcId="{3D4E2789-E76F-427D-A051-7F047F7FF2A9}" destId="{0033D59A-FABC-41A9-AD4E-0A5170AB5A4B}" srcOrd="6" destOrd="0" presId="urn:microsoft.com/office/officeart/2005/8/layout/matrix1"/>
    <dgm:cxn modelId="{A25A8EEC-946B-43F1-B879-BD06B43E55E1}" type="presParOf" srcId="{3D4E2789-E76F-427D-A051-7F047F7FF2A9}" destId="{FAAA7136-86BD-4D84-9A62-D385A62FC799}" srcOrd="7" destOrd="0" presId="urn:microsoft.com/office/officeart/2005/8/layout/matrix1"/>
    <dgm:cxn modelId="{10DA7DDC-13B2-4272-9AF7-FE2FEDAEB86A}" type="presParOf" srcId="{41488BD5-3AA1-456A-B98F-E4B00E89831D}" destId="{DF3C299E-00F4-40E7-8B63-65EFCC9A3D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5E76B-6F9F-432C-8D37-19F5D280CA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72148-2502-42F8-A8AA-1AC0F2305E23}">
      <dgm:prSet phldrT="[Текст]" custT="1"/>
      <dgm:spPr/>
      <dgm:t>
        <a:bodyPr/>
        <a:lstStyle/>
        <a:p>
          <a:pPr algn="ctr"/>
          <a:r>
            <a:rPr lang="ru-RU" sz="1800"/>
            <a:t>УСПІШНИЙ УЧИТЕЛЬ</a:t>
          </a:r>
        </a:p>
      </dgm:t>
    </dgm:pt>
    <dgm:pt modelId="{9721C4A4-77A2-4952-874E-B475BC6D82E2}" type="parTrans" cxnId="{D8709D0D-6C7E-47D5-ABDE-8579CC5A3A88}">
      <dgm:prSet/>
      <dgm:spPr/>
      <dgm:t>
        <a:bodyPr/>
        <a:lstStyle/>
        <a:p>
          <a:endParaRPr lang="ru-RU"/>
        </a:p>
      </dgm:t>
    </dgm:pt>
    <dgm:pt modelId="{82F4A0BE-5987-453B-842B-CB43C06FBA2E}" type="sibTrans" cxnId="{D8709D0D-6C7E-47D5-ABDE-8579CC5A3A88}">
      <dgm:prSet/>
      <dgm:spPr/>
      <dgm:t>
        <a:bodyPr/>
        <a:lstStyle/>
        <a:p>
          <a:endParaRPr lang="ru-RU"/>
        </a:p>
      </dgm:t>
    </dgm:pt>
    <dgm:pt modelId="{01B92E47-96BC-48B2-BBDF-419781FACA97}">
      <dgm:prSet phldrT="[Текст]" custT="1"/>
      <dgm:spPr/>
      <dgm:t>
        <a:bodyPr/>
        <a:lstStyle/>
        <a:p>
          <a:r>
            <a:rPr lang="uk-UA" sz="1800"/>
            <a:t>ЛЮДИНА - ПРОФЕСІОНАЛ</a:t>
          </a:r>
          <a:endParaRPr lang="ru-RU" sz="1800"/>
        </a:p>
      </dgm:t>
    </dgm:pt>
    <dgm:pt modelId="{9C5D823A-B319-4D87-841B-B412C5B2C575}" type="parTrans" cxnId="{D4B79DA3-6743-49A9-AFBA-BE773AEC0125}">
      <dgm:prSet/>
      <dgm:spPr/>
      <dgm:t>
        <a:bodyPr/>
        <a:lstStyle/>
        <a:p>
          <a:endParaRPr lang="ru-RU"/>
        </a:p>
      </dgm:t>
    </dgm:pt>
    <dgm:pt modelId="{60949AAD-A5FA-4F66-8876-EE90BDDC4AB9}" type="sibTrans" cxnId="{D4B79DA3-6743-49A9-AFBA-BE773AEC0125}">
      <dgm:prSet/>
      <dgm:spPr/>
      <dgm:t>
        <a:bodyPr/>
        <a:lstStyle/>
        <a:p>
          <a:endParaRPr lang="ru-RU"/>
        </a:p>
      </dgm:t>
    </dgm:pt>
    <dgm:pt modelId="{60CC4A17-0EDB-4EA8-908F-656FA2A97E5D}">
      <dgm:prSet phldrT="[Текст]" custT="1"/>
      <dgm:spPr/>
      <dgm:t>
        <a:bodyPr/>
        <a:lstStyle/>
        <a:p>
          <a:pPr algn="l"/>
          <a:r>
            <a:rPr lang="uk-UA" sz="1800"/>
            <a:t>- </a:t>
          </a:r>
          <a:r>
            <a:rPr lang="uk-UA" sz="1400"/>
            <a:t>успішно втілює інноваційні перетворення в освіті;</a:t>
          </a:r>
        </a:p>
        <a:p>
          <a:pPr algn="l"/>
          <a:r>
            <a:rPr lang="uk-UA" sz="1400"/>
            <a:t>- обєктивно аналізує педагогічний процес та передбачає результат власної праці</a:t>
          </a:r>
          <a:endParaRPr lang="ru-RU" sz="1800"/>
        </a:p>
      </dgm:t>
    </dgm:pt>
    <dgm:pt modelId="{99ADF09B-5697-4F54-8807-DA3C689F36D8}" type="parTrans" cxnId="{E724163D-1E73-434C-ADB8-A045325EFD7A}">
      <dgm:prSet/>
      <dgm:spPr/>
      <dgm:t>
        <a:bodyPr/>
        <a:lstStyle/>
        <a:p>
          <a:endParaRPr lang="ru-RU"/>
        </a:p>
      </dgm:t>
    </dgm:pt>
    <dgm:pt modelId="{7C33D966-CF55-43D3-ADD7-F9C86A2599B3}" type="sibTrans" cxnId="{E724163D-1E73-434C-ADB8-A045325EFD7A}">
      <dgm:prSet/>
      <dgm:spPr/>
      <dgm:t>
        <a:bodyPr/>
        <a:lstStyle/>
        <a:p>
          <a:endParaRPr lang="ru-RU"/>
        </a:p>
      </dgm:t>
    </dgm:pt>
    <dgm:pt modelId="{7CE4CE3F-FF6D-4B65-8DB4-B088327D61F5}">
      <dgm:prSet phldrT="[Текст]" custT="1"/>
      <dgm:spPr/>
      <dgm:t>
        <a:bodyPr/>
        <a:lstStyle/>
        <a:p>
          <a:pPr algn="l"/>
          <a:r>
            <a:rPr lang="uk-UA" sz="1400"/>
            <a:t>- майстерно володіє сучасними навчальними технологіями</a:t>
          </a:r>
          <a:endParaRPr lang="ru-RU" sz="1400"/>
        </a:p>
      </dgm:t>
    </dgm:pt>
    <dgm:pt modelId="{938CC8FB-A248-4B94-86BB-5805B5F2A2CB}" type="parTrans" cxnId="{17D660CB-9A62-46E2-9EE2-FC7953C7FBE2}">
      <dgm:prSet/>
      <dgm:spPr/>
      <dgm:t>
        <a:bodyPr/>
        <a:lstStyle/>
        <a:p>
          <a:endParaRPr lang="ru-RU"/>
        </a:p>
      </dgm:t>
    </dgm:pt>
    <dgm:pt modelId="{4C6CBBDD-E821-40AC-B989-665DEB052BB4}" type="sibTrans" cxnId="{17D660CB-9A62-46E2-9EE2-FC7953C7FBE2}">
      <dgm:prSet/>
      <dgm:spPr/>
      <dgm:t>
        <a:bodyPr/>
        <a:lstStyle/>
        <a:p>
          <a:endParaRPr lang="ru-RU"/>
        </a:p>
      </dgm:t>
    </dgm:pt>
    <dgm:pt modelId="{D2D8EECA-B939-4149-A8C7-C4AF93B999E9}">
      <dgm:prSet phldrT="[Текст]" custT="1"/>
      <dgm:spPr/>
      <dgm:t>
        <a:bodyPr/>
        <a:lstStyle/>
        <a:p>
          <a:r>
            <a:rPr lang="uk-UA" sz="1800" dirty="0"/>
            <a:t>ЛЮДИНА КОМПЕТЕНТНА</a:t>
          </a:r>
          <a:endParaRPr lang="ru-RU" sz="1800" dirty="0"/>
        </a:p>
      </dgm:t>
    </dgm:pt>
    <dgm:pt modelId="{9EDD79F2-89B6-4793-B40B-0AF35B019B68}" type="parTrans" cxnId="{F7BA1486-C9D6-4B8A-9754-C751985BEEC8}">
      <dgm:prSet/>
      <dgm:spPr/>
      <dgm:t>
        <a:bodyPr/>
        <a:lstStyle/>
        <a:p>
          <a:endParaRPr lang="ru-RU"/>
        </a:p>
      </dgm:t>
    </dgm:pt>
    <dgm:pt modelId="{39406761-E04F-485E-B9B7-1E5A337797F1}" type="sibTrans" cxnId="{F7BA1486-C9D6-4B8A-9754-C751985BEEC8}">
      <dgm:prSet/>
      <dgm:spPr/>
      <dgm:t>
        <a:bodyPr/>
        <a:lstStyle/>
        <a:p>
          <a:endParaRPr lang="ru-RU"/>
        </a:p>
      </dgm:t>
    </dgm:pt>
    <dgm:pt modelId="{D6C696E6-1F4C-481F-8142-A91963EACBDA}">
      <dgm:prSet phldrT="[Текст]" custT="1"/>
      <dgm:spPr/>
      <dgm:t>
        <a:bodyPr/>
        <a:lstStyle/>
        <a:p>
          <a:pPr algn="l"/>
          <a:r>
            <a:rPr lang="uk-UA" sz="1400"/>
            <a:t>- володіє високим рівнем психолого - педагогічних, теоретичних знань з предмету та суміжних дисциплін</a:t>
          </a:r>
          <a:endParaRPr lang="ru-RU" sz="1400"/>
        </a:p>
      </dgm:t>
    </dgm:pt>
    <dgm:pt modelId="{920F145B-243E-4298-98D6-1FA909A7D8E1}" type="parTrans" cxnId="{063FCC93-F7C7-423A-8135-032F8485507F}">
      <dgm:prSet/>
      <dgm:spPr/>
      <dgm:t>
        <a:bodyPr/>
        <a:lstStyle/>
        <a:p>
          <a:endParaRPr lang="ru-RU"/>
        </a:p>
      </dgm:t>
    </dgm:pt>
    <dgm:pt modelId="{AE4F970D-2EB3-4D82-AC8F-893A6FBED6AE}" type="sibTrans" cxnId="{063FCC93-F7C7-423A-8135-032F8485507F}">
      <dgm:prSet/>
      <dgm:spPr/>
      <dgm:t>
        <a:bodyPr/>
        <a:lstStyle/>
        <a:p>
          <a:endParaRPr lang="ru-RU"/>
        </a:p>
      </dgm:t>
    </dgm:pt>
    <dgm:pt modelId="{2630DCCF-9698-4769-A220-3D0E84B5352F}" type="pres">
      <dgm:prSet presAssocID="{9045E76B-6F9F-432C-8D37-19F5D280CA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3F6C39-9C04-4FEE-930B-AC2FC8E2A7E5}" type="pres">
      <dgm:prSet presAssocID="{18772148-2502-42F8-A8AA-1AC0F2305E23}" presName="hierRoot1" presStyleCnt="0"/>
      <dgm:spPr/>
    </dgm:pt>
    <dgm:pt modelId="{5A31AD6C-AEAF-41BD-92AA-56320AFC9D1A}" type="pres">
      <dgm:prSet presAssocID="{18772148-2502-42F8-A8AA-1AC0F2305E23}" presName="composite" presStyleCnt="0"/>
      <dgm:spPr/>
    </dgm:pt>
    <dgm:pt modelId="{20CC8573-E756-409C-90F8-DC3E65D5C24D}" type="pres">
      <dgm:prSet presAssocID="{18772148-2502-42F8-A8AA-1AC0F2305E23}" presName="background" presStyleLbl="node0" presStyleIdx="0" presStyleCnt="1"/>
      <dgm:spPr/>
    </dgm:pt>
    <dgm:pt modelId="{E2393045-E378-4903-A252-2101BDE6AAE8}" type="pres">
      <dgm:prSet presAssocID="{18772148-2502-42F8-A8AA-1AC0F2305E2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7F665-4BF1-4EB5-8253-5304E773C540}" type="pres">
      <dgm:prSet presAssocID="{18772148-2502-42F8-A8AA-1AC0F2305E23}" presName="hierChild2" presStyleCnt="0"/>
      <dgm:spPr/>
    </dgm:pt>
    <dgm:pt modelId="{D9F022B5-758E-4D54-85B0-CA041814D7B2}" type="pres">
      <dgm:prSet presAssocID="{9C5D823A-B319-4D87-841B-B412C5B2C57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96E739-12CF-435B-B9E4-6C52A8640F4C}" type="pres">
      <dgm:prSet presAssocID="{01B92E47-96BC-48B2-BBDF-419781FACA97}" presName="hierRoot2" presStyleCnt="0"/>
      <dgm:spPr/>
    </dgm:pt>
    <dgm:pt modelId="{4CA12EB5-E03C-4C38-AC9E-60EC640D5828}" type="pres">
      <dgm:prSet presAssocID="{01B92E47-96BC-48B2-BBDF-419781FACA97}" presName="composite2" presStyleCnt="0"/>
      <dgm:spPr/>
    </dgm:pt>
    <dgm:pt modelId="{FB52B3DF-9564-492D-A8D7-0253979D45F3}" type="pres">
      <dgm:prSet presAssocID="{01B92E47-96BC-48B2-BBDF-419781FACA97}" presName="background2" presStyleLbl="node2" presStyleIdx="0" presStyleCnt="2"/>
      <dgm:spPr/>
    </dgm:pt>
    <dgm:pt modelId="{919A830D-B4A6-485C-AA10-5946BE0B8247}" type="pres">
      <dgm:prSet presAssocID="{01B92E47-96BC-48B2-BBDF-419781FACA97}" presName="text2" presStyleLbl="fgAcc2" presStyleIdx="0" presStyleCnt="2" custScaleX="130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49278-B833-4307-8706-12BA42EA15B6}" type="pres">
      <dgm:prSet presAssocID="{01B92E47-96BC-48B2-BBDF-419781FACA97}" presName="hierChild3" presStyleCnt="0"/>
      <dgm:spPr/>
    </dgm:pt>
    <dgm:pt modelId="{9EB628FB-A88F-440F-9C98-66EE2F61F994}" type="pres">
      <dgm:prSet presAssocID="{99ADF09B-5697-4F54-8807-DA3C689F36D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BBE41C7-1264-4893-84F5-1F7BA0AB0784}" type="pres">
      <dgm:prSet presAssocID="{60CC4A17-0EDB-4EA8-908F-656FA2A97E5D}" presName="hierRoot3" presStyleCnt="0"/>
      <dgm:spPr/>
    </dgm:pt>
    <dgm:pt modelId="{A746E9EC-67CD-4646-856C-EC73B8514A1D}" type="pres">
      <dgm:prSet presAssocID="{60CC4A17-0EDB-4EA8-908F-656FA2A97E5D}" presName="composite3" presStyleCnt="0"/>
      <dgm:spPr/>
    </dgm:pt>
    <dgm:pt modelId="{A706E251-25BF-4568-8621-8B47C7E37B8B}" type="pres">
      <dgm:prSet presAssocID="{60CC4A17-0EDB-4EA8-908F-656FA2A97E5D}" presName="background3" presStyleLbl="node3" presStyleIdx="0" presStyleCnt="3"/>
      <dgm:spPr/>
    </dgm:pt>
    <dgm:pt modelId="{333561C6-332B-4980-AE90-F8AFAC7274C1}" type="pres">
      <dgm:prSet presAssocID="{60CC4A17-0EDB-4EA8-908F-656FA2A97E5D}" presName="text3" presStyleLbl="fgAcc3" presStyleIdx="0" presStyleCnt="3" custScaleX="116197" custScaleY="270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0CFDD-D2AC-4CD3-816F-76BBD4C2A174}" type="pres">
      <dgm:prSet presAssocID="{60CC4A17-0EDB-4EA8-908F-656FA2A97E5D}" presName="hierChild4" presStyleCnt="0"/>
      <dgm:spPr/>
    </dgm:pt>
    <dgm:pt modelId="{B626ACD3-98A5-425C-BC25-CE0390089A71}" type="pres">
      <dgm:prSet presAssocID="{938CC8FB-A248-4B94-86BB-5805B5F2A2C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721C3A9-66A8-45A2-A7D4-51A5D151F76A}" type="pres">
      <dgm:prSet presAssocID="{7CE4CE3F-FF6D-4B65-8DB4-B088327D61F5}" presName="hierRoot3" presStyleCnt="0"/>
      <dgm:spPr/>
    </dgm:pt>
    <dgm:pt modelId="{B9F90888-B2B0-4CC9-8232-26340B81C26F}" type="pres">
      <dgm:prSet presAssocID="{7CE4CE3F-FF6D-4B65-8DB4-B088327D61F5}" presName="composite3" presStyleCnt="0"/>
      <dgm:spPr/>
    </dgm:pt>
    <dgm:pt modelId="{30FEAC4E-5CFB-48B9-982A-C453CC9CF85D}" type="pres">
      <dgm:prSet presAssocID="{7CE4CE3F-FF6D-4B65-8DB4-B088327D61F5}" presName="background3" presStyleLbl="node3" presStyleIdx="1" presStyleCnt="3"/>
      <dgm:spPr/>
    </dgm:pt>
    <dgm:pt modelId="{B5215C5B-4E47-48EC-8042-0387B0839C44}" type="pres">
      <dgm:prSet presAssocID="{7CE4CE3F-FF6D-4B65-8DB4-B088327D61F5}" presName="text3" presStyleLbl="fgAcc3" presStyleIdx="1" presStyleCnt="3" custScaleX="115250" custScaleY="266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D7291-9449-472D-94A3-0EF66B748FD0}" type="pres">
      <dgm:prSet presAssocID="{7CE4CE3F-FF6D-4B65-8DB4-B088327D61F5}" presName="hierChild4" presStyleCnt="0"/>
      <dgm:spPr/>
    </dgm:pt>
    <dgm:pt modelId="{CE4691DD-906D-4D0D-BBAE-ED16042A2E63}" type="pres">
      <dgm:prSet presAssocID="{9EDD79F2-89B6-4793-B40B-0AF35B019B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71DD9DD-CFFF-40A0-BF37-472DF0397958}" type="pres">
      <dgm:prSet presAssocID="{D2D8EECA-B939-4149-A8C7-C4AF93B999E9}" presName="hierRoot2" presStyleCnt="0"/>
      <dgm:spPr/>
    </dgm:pt>
    <dgm:pt modelId="{4D69BA69-42EA-4F05-B782-7B55A0E5C68E}" type="pres">
      <dgm:prSet presAssocID="{D2D8EECA-B939-4149-A8C7-C4AF93B999E9}" presName="composite2" presStyleCnt="0"/>
      <dgm:spPr/>
    </dgm:pt>
    <dgm:pt modelId="{34E35690-D7C1-4127-A9D0-B6350C8471BA}" type="pres">
      <dgm:prSet presAssocID="{D2D8EECA-B939-4149-A8C7-C4AF93B999E9}" presName="background2" presStyleLbl="node2" presStyleIdx="1" presStyleCnt="2"/>
      <dgm:spPr/>
    </dgm:pt>
    <dgm:pt modelId="{82846CE0-3406-4A42-80AF-1B0E0B4BF937}" type="pres">
      <dgm:prSet presAssocID="{D2D8EECA-B939-4149-A8C7-C4AF93B999E9}" presName="text2" presStyleLbl="fgAcc2" presStyleIdx="1" presStyleCnt="2" custScaleX="149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4CFDD-DACB-4BD0-97E9-6529D4B5C420}" type="pres">
      <dgm:prSet presAssocID="{D2D8EECA-B939-4149-A8C7-C4AF93B999E9}" presName="hierChild3" presStyleCnt="0"/>
      <dgm:spPr/>
    </dgm:pt>
    <dgm:pt modelId="{AF3809B6-F5E2-4F99-A70D-001F278F82CE}" type="pres">
      <dgm:prSet presAssocID="{920F145B-243E-4298-98D6-1FA909A7D8E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CD0AB4D-8D52-44AE-9F3A-34428BFAC096}" type="pres">
      <dgm:prSet presAssocID="{D6C696E6-1F4C-481F-8142-A91963EACBDA}" presName="hierRoot3" presStyleCnt="0"/>
      <dgm:spPr/>
    </dgm:pt>
    <dgm:pt modelId="{8AE27183-36D9-47AD-9ED0-479D6CE4B6BB}" type="pres">
      <dgm:prSet presAssocID="{D6C696E6-1F4C-481F-8142-A91963EACBDA}" presName="composite3" presStyleCnt="0"/>
      <dgm:spPr/>
    </dgm:pt>
    <dgm:pt modelId="{43403BA4-5A52-4588-9D39-7BB14B9B3629}" type="pres">
      <dgm:prSet presAssocID="{D6C696E6-1F4C-481F-8142-A91963EACBDA}" presName="background3" presStyleLbl="node3" presStyleIdx="2" presStyleCnt="3"/>
      <dgm:spPr/>
    </dgm:pt>
    <dgm:pt modelId="{B95A620E-EC5C-4E97-BE71-DFF0615D6BF4}" type="pres">
      <dgm:prSet presAssocID="{D6C696E6-1F4C-481F-8142-A91963EACBDA}" presName="text3" presStyleLbl="fgAcc3" presStyleIdx="2" presStyleCnt="3" custScaleX="122501" custScaleY="26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B7228-AB23-42F5-95C6-DFE4F2EBC728}" type="pres">
      <dgm:prSet presAssocID="{D6C696E6-1F4C-481F-8142-A91963EACBDA}" presName="hierChild4" presStyleCnt="0"/>
      <dgm:spPr/>
    </dgm:pt>
  </dgm:ptLst>
  <dgm:cxnLst>
    <dgm:cxn modelId="{B19C8633-092F-49C5-B043-3874D9D76D1D}" type="presOf" srcId="{D6C696E6-1F4C-481F-8142-A91963EACBDA}" destId="{B95A620E-EC5C-4E97-BE71-DFF0615D6BF4}" srcOrd="0" destOrd="0" presId="urn:microsoft.com/office/officeart/2005/8/layout/hierarchy1"/>
    <dgm:cxn modelId="{797FB24F-039D-4E98-A93C-188C5E2DACA3}" type="presOf" srcId="{9EDD79F2-89B6-4793-B40B-0AF35B019B68}" destId="{CE4691DD-906D-4D0D-BBAE-ED16042A2E63}" srcOrd="0" destOrd="0" presId="urn:microsoft.com/office/officeart/2005/8/layout/hierarchy1"/>
    <dgm:cxn modelId="{89E4757E-27B2-4296-BEA2-50C4B1848CB1}" type="presOf" srcId="{920F145B-243E-4298-98D6-1FA909A7D8E1}" destId="{AF3809B6-F5E2-4F99-A70D-001F278F82CE}" srcOrd="0" destOrd="0" presId="urn:microsoft.com/office/officeart/2005/8/layout/hierarchy1"/>
    <dgm:cxn modelId="{063FCC93-F7C7-423A-8135-032F8485507F}" srcId="{D2D8EECA-B939-4149-A8C7-C4AF93B999E9}" destId="{D6C696E6-1F4C-481F-8142-A91963EACBDA}" srcOrd="0" destOrd="0" parTransId="{920F145B-243E-4298-98D6-1FA909A7D8E1}" sibTransId="{AE4F970D-2EB3-4D82-AC8F-893A6FBED6AE}"/>
    <dgm:cxn modelId="{3718137C-12B7-48A5-AD18-4B4D5B8B53D2}" type="presOf" srcId="{938CC8FB-A248-4B94-86BB-5805B5F2A2CB}" destId="{B626ACD3-98A5-425C-BC25-CE0390089A71}" srcOrd="0" destOrd="0" presId="urn:microsoft.com/office/officeart/2005/8/layout/hierarchy1"/>
    <dgm:cxn modelId="{9A642D8E-F3C2-4012-820D-73A59E35F4C0}" type="presOf" srcId="{D2D8EECA-B939-4149-A8C7-C4AF93B999E9}" destId="{82846CE0-3406-4A42-80AF-1B0E0B4BF937}" srcOrd="0" destOrd="0" presId="urn:microsoft.com/office/officeart/2005/8/layout/hierarchy1"/>
    <dgm:cxn modelId="{D4B79DA3-6743-49A9-AFBA-BE773AEC0125}" srcId="{18772148-2502-42F8-A8AA-1AC0F2305E23}" destId="{01B92E47-96BC-48B2-BBDF-419781FACA97}" srcOrd="0" destOrd="0" parTransId="{9C5D823A-B319-4D87-841B-B412C5B2C575}" sibTransId="{60949AAD-A5FA-4F66-8876-EE90BDDC4AB9}"/>
    <dgm:cxn modelId="{024E6866-7931-4B48-8A9B-73AF7E45006C}" type="presOf" srcId="{7CE4CE3F-FF6D-4B65-8DB4-B088327D61F5}" destId="{B5215C5B-4E47-48EC-8042-0387B0839C44}" srcOrd="0" destOrd="0" presId="urn:microsoft.com/office/officeart/2005/8/layout/hierarchy1"/>
    <dgm:cxn modelId="{5A868458-C37D-490B-8FE8-FBD8D929560C}" type="presOf" srcId="{01B92E47-96BC-48B2-BBDF-419781FACA97}" destId="{919A830D-B4A6-485C-AA10-5946BE0B8247}" srcOrd="0" destOrd="0" presId="urn:microsoft.com/office/officeart/2005/8/layout/hierarchy1"/>
    <dgm:cxn modelId="{E724163D-1E73-434C-ADB8-A045325EFD7A}" srcId="{01B92E47-96BC-48B2-BBDF-419781FACA97}" destId="{60CC4A17-0EDB-4EA8-908F-656FA2A97E5D}" srcOrd="0" destOrd="0" parTransId="{99ADF09B-5697-4F54-8807-DA3C689F36D8}" sibTransId="{7C33D966-CF55-43D3-ADD7-F9C86A2599B3}"/>
    <dgm:cxn modelId="{D8709D0D-6C7E-47D5-ABDE-8579CC5A3A88}" srcId="{9045E76B-6F9F-432C-8D37-19F5D280CA61}" destId="{18772148-2502-42F8-A8AA-1AC0F2305E23}" srcOrd="0" destOrd="0" parTransId="{9721C4A4-77A2-4952-874E-B475BC6D82E2}" sibTransId="{82F4A0BE-5987-453B-842B-CB43C06FBA2E}"/>
    <dgm:cxn modelId="{104D786D-AD7F-415E-87CD-1FCEBAEFBD55}" type="presOf" srcId="{9045E76B-6F9F-432C-8D37-19F5D280CA61}" destId="{2630DCCF-9698-4769-A220-3D0E84B5352F}" srcOrd="0" destOrd="0" presId="urn:microsoft.com/office/officeart/2005/8/layout/hierarchy1"/>
    <dgm:cxn modelId="{F7BA1486-C9D6-4B8A-9754-C751985BEEC8}" srcId="{18772148-2502-42F8-A8AA-1AC0F2305E23}" destId="{D2D8EECA-B939-4149-A8C7-C4AF93B999E9}" srcOrd="1" destOrd="0" parTransId="{9EDD79F2-89B6-4793-B40B-0AF35B019B68}" sibTransId="{39406761-E04F-485E-B9B7-1E5A337797F1}"/>
    <dgm:cxn modelId="{09D91757-FF6E-4AF8-BD7E-C1488F3B56B5}" type="presOf" srcId="{60CC4A17-0EDB-4EA8-908F-656FA2A97E5D}" destId="{333561C6-332B-4980-AE90-F8AFAC7274C1}" srcOrd="0" destOrd="0" presId="urn:microsoft.com/office/officeart/2005/8/layout/hierarchy1"/>
    <dgm:cxn modelId="{F88E3F03-9828-4428-9294-2B0D78CB5256}" type="presOf" srcId="{18772148-2502-42F8-A8AA-1AC0F2305E23}" destId="{E2393045-E378-4903-A252-2101BDE6AAE8}" srcOrd="0" destOrd="0" presId="urn:microsoft.com/office/officeart/2005/8/layout/hierarchy1"/>
    <dgm:cxn modelId="{6E6EF118-876F-402F-8A86-55EC4636DF89}" type="presOf" srcId="{9C5D823A-B319-4D87-841B-B412C5B2C575}" destId="{D9F022B5-758E-4D54-85B0-CA041814D7B2}" srcOrd="0" destOrd="0" presId="urn:microsoft.com/office/officeart/2005/8/layout/hierarchy1"/>
    <dgm:cxn modelId="{17D660CB-9A62-46E2-9EE2-FC7953C7FBE2}" srcId="{01B92E47-96BC-48B2-BBDF-419781FACA97}" destId="{7CE4CE3F-FF6D-4B65-8DB4-B088327D61F5}" srcOrd="1" destOrd="0" parTransId="{938CC8FB-A248-4B94-86BB-5805B5F2A2CB}" sibTransId="{4C6CBBDD-E821-40AC-B989-665DEB052BB4}"/>
    <dgm:cxn modelId="{17FFAFED-08C2-406C-B61F-8CF388D27495}" type="presOf" srcId="{99ADF09B-5697-4F54-8807-DA3C689F36D8}" destId="{9EB628FB-A88F-440F-9C98-66EE2F61F994}" srcOrd="0" destOrd="0" presId="urn:microsoft.com/office/officeart/2005/8/layout/hierarchy1"/>
    <dgm:cxn modelId="{A59585F3-262A-4DAF-BA5B-731C39A3DDA9}" type="presParOf" srcId="{2630DCCF-9698-4769-A220-3D0E84B5352F}" destId="{B13F6C39-9C04-4FEE-930B-AC2FC8E2A7E5}" srcOrd="0" destOrd="0" presId="urn:microsoft.com/office/officeart/2005/8/layout/hierarchy1"/>
    <dgm:cxn modelId="{E08B7E20-DFD1-4143-9ABB-44525A066EA0}" type="presParOf" srcId="{B13F6C39-9C04-4FEE-930B-AC2FC8E2A7E5}" destId="{5A31AD6C-AEAF-41BD-92AA-56320AFC9D1A}" srcOrd="0" destOrd="0" presId="urn:microsoft.com/office/officeart/2005/8/layout/hierarchy1"/>
    <dgm:cxn modelId="{B43CF1AE-15A3-48D8-8964-F60552E5B211}" type="presParOf" srcId="{5A31AD6C-AEAF-41BD-92AA-56320AFC9D1A}" destId="{20CC8573-E756-409C-90F8-DC3E65D5C24D}" srcOrd="0" destOrd="0" presId="urn:microsoft.com/office/officeart/2005/8/layout/hierarchy1"/>
    <dgm:cxn modelId="{9161E0CC-F36D-4534-829E-876548DE3972}" type="presParOf" srcId="{5A31AD6C-AEAF-41BD-92AA-56320AFC9D1A}" destId="{E2393045-E378-4903-A252-2101BDE6AAE8}" srcOrd="1" destOrd="0" presId="urn:microsoft.com/office/officeart/2005/8/layout/hierarchy1"/>
    <dgm:cxn modelId="{D39C7BE7-9187-43DF-BEED-368E8A80D447}" type="presParOf" srcId="{B13F6C39-9C04-4FEE-930B-AC2FC8E2A7E5}" destId="{77C7F665-4BF1-4EB5-8253-5304E773C540}" srcOrd="1" destOrd="0" presId="urn:microsoft.com/office/officeart/2005/8/layout/hierarchy1"/>
    <dgm:cxn modelId="{3E5BDFC3-1EEF-4F59-9472-7AB3BC769627}" type="presParOf" srcId="{77C7F665-4BF1-4EB5-8253-5304E773C540}" destId="{D9F022B5-758E-4D54-85B0-CA041814D7B2}" srcOrd="0" destOrd="0" presId="urn:microsoft.com/office/officeart/2005/8/layout/hierarchy1"/>
    <dgm:cxn modelId="{D8B36D5E-F207-4E92-96D6-55E46011AA41}" type="presParOf" srcId="{77C7F665-4BF1-4EB5-8253-5304E773C540}" destId="{7096E739-12CF-435B-B9E4-6C52A8640F4C}" srcOrd="1" destOrd="0" presId="urn:microsoft.com/office/officeart/2005/8/layout/hierarchy1"/>
    <dgm:cxn modelId="{E56136AA-A1F0-46C9-96C7-8BB819B6D22A}" type="presParOf" srcId="{7096E739-12CF-435B-B9E4-6C52A8640F4C}" destId="{4CA12EB5-E03C-4C38-AC9E-60EC640D5828}" srcOrd="0" destOrd="0" presId="urn:microsoft.com/office/officeart/2005/8/layout/hierarchy1"/>
    <dgm:cxn modelId="{4B2C6840-3F44-487E-BAE1-15C05CAD94FD}" type="presParOf" srcId="{4CA12EB5-E03C-4C38-AC9E-60EC640D5828}" destId="{FB52B3DF-9564-492D-A8D7-0253979D45F3}" srcOrd="0" destOrd="0" presId="urn:microsoft.com/office/officeart/2005/8/layout/hierarchy1"/>
    <dgm:cxn modelId="{A1FD1FE0-7692-40AB-96CD-1C88F5C53246}" type="presParOf" srcId="{4CA12EB5-E03C-4C38-AC9E-60EC640D5828}" destId="{919A830D-B4A6-485C-AA10-5946BE0B8247}" srcOrd="1" destOrd="0" presId="urn:microsoft.com/office/officeart/2005/8/layout/hierarchy1"/>
    <dgm:cxn modelId="{C5422428-7D79-4F21-AE8D-990484FC66E4}" type="presParOf" srcId="{7096E739-12CF-435B-B9E4-6C52A8640F4C}" destId="{0FB49278-B833-4307-8706-12BA42EA15B6}" srcOrd="1" destOrd="0" presId="urn:microsoft.com/office/officeart/2005/8/layout/hierarchy1"/>
    <dgm:cxn modelId="{C1267975-9CE0-4709-B9C2-96D05D201DAC}" type="presParOf" srcId="{0FB49278-B833-4307-8706-12BA42EA15B6}" destId="{9EB628FB-A88F-440F-9C98-66EE2F61F994}" srcOrd="0" destOrd="0" presId="urn:microsoft.com/office/officeart/2005/8/layout/hierarchy1"/>
    <dgm:cxn modelId="{619CB3C0-F558-4551-AA63-6E027AA66302}" type="presParOf" srcId="{0FB49278-B833-4307-8706-12BA42EA15B6}" destId="{FBBE41C7-1264-4893-84F5-1F7BA0AB0784}" srcOrd="1" destOrd="0" presId="urn:microsoft.com/office/officeart/2005/8/layout/hierarchy1"/>
    <dgm:cxn modelId="{C72380DF-D255-46FF-A42A-9C48AB871EBB}" type="presParOf" srcId="{FBBE41C7-1264-4893-84F5-1F7BA0AB0784}" destId="{A746E9EC-67CD-4646-856C-EC73B8514A1D}" srcOrd="0" destOrd="0" presId="urn:microsoft.com/office/officeart/2005/8/layout/hierarchy1"/>
    <dgm:cxn modelId="{449AC7E9-F29E-4EEC-AA23-7CFA19C04EC9}" type="presParOf" srcId="{A746E9EC-67CD-4646-856C-EC73B8514A1D}" destId="{A706E251-25BF-4568-8621-8B47C7E37B8B}" srcOrd="0" destOrd="0" presId="urn:microsoft.com/office/officeart/2005/8/layout/hierarchy1"/>
    <dgm:cxn modelId="{7CF8A5B2-4BB7-49C7-997F-10BDD944A688}" type="presParOf" srcId="{A746E9EC-67CD-4646-856C-EC73B8514A1D}" destId="{333561C6-332B-4980-AE90-F8AFAC7274C1}" srcOrd="1" destOrd="0" presId="urn:microsoft.com/office/officeart/2005/8/layout/hierarchy1"/>
    <dgm:cxn modelId="{FCFC9861-E52D-4FA0-9E06-20F0A3E4543F}" type="presParOf" srcId="{FBBE41C7-1264-4893-84F5-1F7BA0AB0784}" destId="{5FA0CFDD-D2AC-4CD3-816F-76BBD4C2A174}" srcOrd="1" destOrd="0" presId="urn:microsoft.com/office/officeart/2005/8/layout/hierarchy1"/>
    <dgm:cxn modelId="{AB6FC6EE-3688-4522-A74A-B2563E827DCF}" type="presParOf" srcId="{0FB49278-B833-4307-8706-12BA42EA15B6}" destId="{B626ACD3-98A5-425C-BC25-CE0390089A71}" srcOrd="2" destOrd="0" presId="urn:microsoft.com/office/officeart/2005/8/layout/hierarchy1"/>
    <dgm:cxn modelId="{F121A4FD-B785-4E45-B910-8F69C2DFF70F}" type="presParOf" srcId="{0FB49278-B833-4307-8706-12BA42EA15B6}" destId="{4721C3A9-66A8-45A2-A7D4-51A5D151F76A}" srcOrd="3" destOrd="0" presId="urn:microsoft.com/office/officeart/2005/8/layout/hierarchy1"/>
    <dgm:cxn modelId="{5D35951C-A873-4E3C-A680-C9FBD6B13925}" type="presParOf" srcId="{4721C3A9-66A8-45A2-A7D4-51A5D151F76A}" destId="{B9F90888-B2B0-4CC9-8232-26340B81C26F}" srcOrd="0" destOrd="0" presId="urn:microsoft.com/office/officeart/2005/8/layout/hierarchy1"/>
    <dgm:cxn modelId="{5CDC61FC-CE3C-4EC5-831E-DC3FD2C92640}" type="presParOf" srcId="{B9F90888-B2B0-4CC9-8232-26340B81C26F}" destId="{30FEAC4E-5CFB-48B9-982A-C453CC9CF85D}" srcOrd="0" destOrd="0" presId="urn:microsoft.com/office/officeart/2005/8/layout/hierarchy1"/>
    <dgm:cxn modelId="{10D29F04-4385-44ED-80E4-0DF5DD18C93C}" type="presParOf" srcId="{B9F90888-B2B0-4CC9-8232-26340B81C26F}" destId="{B5215C5B-4E47-48EC-8042-0387B0839C44}" srcOrd="1" destOrd="0" presId="urn:microsoft.com/office/officeart/2005/8/layout/hierarchy1"/>
    <dgm:cxn modelId="{9F3D504D-94E3-4E3F-A2AF-18E4872C0D18}" type="presParOf" srcId="{4721C3A9-66A8-45A2-A7D4-51A5D151F76A}" destId="{FC6D7291-9449-472D-94A3-0EF66B748FD0}" srcOrd="1" destOrd="0" presId="urn:microsoft.com/office/officeart/2005/8/layout/hierarchy1"/>
    <dgm:cxn modelId="{0DEE481D-2FE9-425F-A8CC-03907A5DC772}" type="presParOf" srcId="{77C7F665-4BF1-4EB5-8253-5304E773C540}" destId="{CE4691DD-906D-4D0D-BBAE-ED16042A2E63}" srcOrd="2" destOrd="0" presId="urn:microsoft.com/office/officeart/2005/8/layout/hierarchy1"/>
    <dgm:cxn modelId="{C633B2BE-05A0-4BF3-9545-5331A151A07B}" type="presParOf" srcId="{77C7F665-4BF1-4EB5-8253-5304E773C540}" destId="{571DD9DD-CFFF-40A0-BF37-472DF0397958}" srcOrd="3" destOrd="0" presId="urn:microsoft.com/office/officeart/2005/8/layout/hierarchy1"/>
    <dgm:cxn modelId="{51BCE309-9B9C-46DE-B508-0BDB35400A9B}" type="presParOf" srcId="{571DD9DD-CFFF-40A0-BF37-472DF0397958}" destId="{4D69BA69-42EA-4F05-B782-7B55A0E5C68E}" srcOrd="0" destOrd="0" presId="urn:microsoft.com/office/officeart/2005/8/layout/hierarchy1"/>
    <dgm:cxn modelId="{56252442-5C9B-41B7-8E3E-2C97B047018E}" type="presParOf" srcId="{4D69BA69-42EA-4F05-B782-7B55A0E5C68E}" destId="{34E35690-D7C1-4127-A9D0-B6350C8471BA}" srcOrd="0" destOrd="0" presId="urn:microsoft.com/office/officeart/2005/8/layout/hierarchy1"/>
    <dgm:cxn modelId="{919B5221-85CE-4B05-BD84-9ADDEE31D090}" type="presParOf" srcId="{4D69BA69-42EA-4F05-B782-7B55A0E5C68E}" destId="{82846CE0-3406-4A42-80AF-1B0E0B4BF937}" srcOrd="1" destOrd="0" presId="urn:microsoft.com/office/officeart/2005/8/layout/hierarchy1"/>
    <dgm:cxn modelId="{32C5F804-6495-4324-A5AE-89C97453D8E3}" type="presParOf" srcId="{571DD9DD-CFFF-40A0-BF37-472DF0397958}" destId="{CDF4CFDD-DACB-4BD0-97E9-6529D4B5C420}" srcOrd="1" destOrd="0" presId="urn:microsoft.com/office/officeart/2005/8/layout/hierarchy1"/>
    <dgm:cxn modelId="{B66FF847-13CF-4F3E-B6AC-8507CE889D96}" type="presParOf" srcId="{CDF4CFDD-DACB-4BD0-97E9-6529D4B5C420}" destId="{AF3809B6-F5E2-4F99-A70D-001F278F82CE}" srcOrd="0" destOrd="0" presId="urn:microsoft.com/office/officeart/2005/8/layout/hierarchy1"/>
    <dgm:cxn modelId="{A927315B-1276-4C8F-8A93-D518476694EC}" type="presParOf" srcId="{CDF4CFDD-DACB-4BD0-97E9-6529D4B5C420}" destId="{1CD0AB4D-8D52-44AE-9F3A-34428BFAC096}" srcOrd="1" destOrd="0" presId="urn:microsoft.com/office/officeart/2005/8/layout/hierarchy1"/>
    <dgm:cxn modelId="{794333C1-574E-4910-8F5A-4C84F7CF3F52}" type="presParOf" srcId="{1CD0AB4D-8D52-44AE-9F3A-34428BFAC096}" destId="{8AE27183-36D9-47AD-9ED0-479D6CE4B6BB}" srcOrd="0" destOrd="0" presId="urn:microsoft.com/office/officeart/2005/8/layout/hierarchy1"/>
    <dgm:cxn modelId="{5E761584-8753-46F2-AF39-C06F1328F2A6}" type="presParOf" srcId="{8AE27183-36D9-47AD-9ED0-479D6CE4B6BB}" destId="{43403BA4-5A52-4588-9D39-7BB14B9B3629}" srcOrd="0" destOrd="0" presId="urn:microsoft.com/office/officeart/2005/8/layout/hierarchy1"/>
    <dgm:cxn modelId="{BE15D702-3B60-4EFA-8DA8-1FCD465E023C}" type="presParOf" srcId="{8AE27183-36D9-47AD-9ED0-479D6CE4B6BB}" destId="{B95A620E-EC5C-4E97-BE71-DFF0615D6BF4}" srcOrd="1" destOrd="0" presId="urn:microsoft.com/office/officeart/2005/8/layout/hierarchy1"/>
    <dgm:cxn modelId="{2DBD9563-3BA4-45C3-A2FB-CADCDB3B026E}" type="presParOf" srcId="{1CD0AB4D-8D52-44AE-9F3A-34428BFAC096}" destId="{C90B7228-AB23-42F5-95C6-DFE4F2EBC7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43422-C5C9-4FAA-BA88-A66E58EC06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5F8823-2F7C-4DF5-A611-370ADB7545A2}">
      <dgm:prSet phldrT="[Текст]" custT="1"/>
      <dgm:spPr/>
      <dgm:t>
        <a:bodyPr/>
        <a:lstStyle/>
        <a:p>
          <a:r>
            <a:rPr lang="uk-UA" sz="1800"/>
            <a:t>Успішний учень</a:t>
          </a:r>
          <a:endParaRPr lang="ru-RU" sz="1800"/>
        </a:p>
      </dgm:t>
    </dgm:pt>
    <dgm:pt modelId="{460C38A3-3624-434F-8E6D-A35C8A43CD2D}" type="parTrans" cxnId="{BC32080A-8F6C-41BB-8F58-742311868215}">
      <dgm:prSet/>
      <dgm:spPr/>
      <dgm:t>
        <a:bodyPr/>
        <a:lstStyle/>
        <a:p>
          <a:endParaRPr lang="ru-RU"/>
        </a:p>
      </dgm:t>
    </dgm:pt>
    <dgm:pt modelId="{257A37D7-87FD-4A60-9517-AB0F850E1340}" type="sibTrans" cxnId="{BC32080A-8F6C-41BB-8F58-742311868215}">
      <dgm:prSet/>
      <dgm:spPr/>
      <dgm:t>
        <a:bodyPr/>
        <a:lstStyle/>
        <a:p>
          <a:endParaRPr lang="ru-RU"/>
        </a:p>
      </dgm:t>
    </dgm:pt>
    <dgm:pt modelId="{F5148D4D-659B-4816-B394-953245B921AD}">
      <dgm:prSet phldrT="[Текст]" custT="1"/>
      <dgm:spPr/>
      <dgm:t>
        <a:bodyPr/>
        <a:lstStyle/>
        <a:p>
          <a:r>
            <a:rPr lang="uk-UA" sz="1800"/>
            <a:t>людина знаюча</a:t>
          </a:r>
          <a:endParaRPr lang="ru-RU" sz="1800"/>
        </a:p>
      </dgm:t>
    </dgm:pt>
    <dgm:pt modelId="{ACDBC412-2D63-4842-AA30-2E3EFF58C7CD}" type="parTrans" cxnId="{5AACD478-7055-42A9-8A7C-F003D4104903}">
      <dgm:prSet/>
      <dgm:spPr/>
      <dgm:t>
        <a:bodyPr/>
        <a:lstStyle/>
        <a:p>
          <a:endParaRPr lang="ru-RU"/>
        </a:p>
      </dgm:t>
    </dgm:pt>
    <dgm:pt modelId="{2D11DF8C-3BBB-41CE-8846-89FC840C20C4}" type="sibTrans" cxnId="{5AACD478-7055-42A9-8A7C-F003D4104903}">
      <dgm:prSet/>
      <dgm:spPr/>
      <dgm:t>
        <a:bodyPr/>
        <a:lstStyle/>
        <a:p>
          <a:endParaRPr lang="ru-RU"/>
        </a:p>
      </dgm:t>
    </dgm:pt>
    <dgm:pt modelId="{1CF1FF4A-8F18-4D61-8C16-E3B7F9E140BD}">
      <dgm:prSet phldrT="[Текст]" custT="1"/>
      <dgm:spPr/>
      <dgm:t>
        <a:bodyPr/>
        <a:lstStyle/>
        <a:p>
          <a:pPr algn="l"/>
          <a:r>
            <a:rPr lang="uk-UA" sz="1600"/>
            <a:t>- приймає знання як ціннясть;</a:t>
          </a:r>
        </a:p>
        <a:p>
          <a:pPr algn="l"/>
          <a:r>
            <a:rPr lang="uk-UA" sz="1600"/>
            <a:t>- висока пізнавальна активність</a:t>
          </a:r>
          <a:endParaRPr lang="ru-RU" sz="1600"/>
        </a:p>
      </dgm:t>
    </dgm:pt>
    <dgm:pt modelId="{ACCE4F17-84B5-4736-9A62-211F1EC2BCB6}" type="parTrans" cxnId="{B43B9C55-7942-4845-924C-75A9D12ABEF8}">
      <dgm:prSet/>
      <dgm:spPr/>
      <dgm:t>
        <a:bodyPr/>
        <a:lstStyle/>
        <a:p>
          <a:endParaRPr lang="ru-RU"/>
        </a:p>
      </dgm:t>
    </dgm:pt>
    <dgm:pt modelId="{B8FC91AD-0081-4E6A-813B-2C39E28C2CEF}" type="sibTrans" cxnId="{B43B9C55-7942-4845-924C-75A9D12ABEF8}">
      <dgm:prSet/>
      <dgm:spPr/>
      <dgm:t>
        <a:bodyPr/>
        <a:lstStyle/>
        <a:p>
          <a:endParaRPr lang="ru-RU"/>
        </a:p>
      </dgm:t>
    </dgm:pt>
    <dgm:pt modelId="{D7C5E64D-3FA6-4C05-AA9F-E6BB22397DB1}">
      <dgm:prSet phldrT="[Текст]" custT="1"/>
      <dgm:spPr/>
      <dgm:t>
        <a:bodyPr/>
        <a:lstStyle/>
        <a:p>
          <a:r>
            <a:rPr lang="uk-UA" sz="1800"/>
            <a:t>людина соціальна</a:t>
          </a:r>
          <a:endParaRPr lang="ru-RU" sz="1800"/>
        </a:p>
      </dgm:t>
    </dgm:pt>
    <dgm:pt modelId="{7A529475-8AED-42CC-B665-1ABEFC37CD90}" type="parTrans" cxnId="{87340AFF-6889-4CFC-8615-C638000B2E4C}">
      <dgm:prSet/>
      <dgm:spPr/>
      <dgm:t>
        <a:bodyPr/>
        <a:lstStyle/>
        <a:p>
          <a:endParaRPr lang="ru-RU"/>
        </a:p>
      </dgm:t>
    </dgm:pt>
    <dgm:pt modelId="{8DC74C15-F131-411A-B4CE-EAE869A3B6F0}" type="sibTrans" cxnId="{87340AFF-6889-4CFC-8615-C638000B2E4C}">
      <dgm:prSet/>
      <dgm:spPr/>
      <dgm:t>
        <a:bodyPr/>
        <a:lstStyle/>
        <a:p>
          <a:endParaRPr lang="ru-RU"/>
        </a:p>
      </dgm:t>
    </dgm:pt>
    <dgm:pt modelId="{78613C15-BA1F-4958-8D6F-220B4D901AAB}">
      <dgm:prSet phldrT="[Текст]" custT="1"/>
      <dgm:spPr/>
      <dgm:t>
        <a:bodyPr/>
        <a:lstStyle/>
        <a:p>
          <a:pPr algn="l"/>
          <a:r>
            <a:rPr lang="uk-UA" sz="1800"/>
            <a:t>- здатна до вирішення соціалььних проблем, самореалізації</a:t>
          </a:r>
          <a:endParaRPr lang="ru-RU" sz="1800"/>
        </a:p>
      </dgm:t>
    </dgm:pt>
    <dgm:pt modelId="{04845BDD-25E3-4D07-9807-4203D0921E01}" type="parTrans" cxnId="{4AB3A33C-34A3-415B-B415-ACACE569C311}">
      <dgm:prSet/>
      <dgm:spPr/>
      <dgm:t>
        <a:bodyPr/>
        <a:lstStyle/>
        <a:p>
          <a:endParaRPr lang="ru-RU"/>
        </a:p>
      </dgm:t>
    </dgm:pt>
    <dgm:pt modelId="{11053C01-3D16-4A67-8E6E-E44BD319C726}" type="sibTrans" cxnId="{4AB3A33C-34A3-415B-B415-ACACE569C311}">
      <dgm:prSet/>
      <dgm:spPr/>
      <dgm:t>
        <a:bodyPr/>
        <a:lstStyle/>
        <a:p>
          <a:endParaRPr lang="ru-RU"/>
        </a:p>
      </dgm:t>
    </dgm:pt>
    <dgm:pt modelId="{E40B19C8-65A7-4844-ACFC-0777DE38CC75}" type="pres">
      <dgm:prSet presAssocID="{E3443422-C5C9-4FAA-BA88-A66E58EC06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347786-D013-4B6C-80AC-AAC7F20B0054}" type="pres">
      <dgm:prSet presAssocID="{D75F8823-2F7C-4DF5-A611-370ADB7545A2}" presName="hierRoot1" presStyleCnt="0"/>
      <dgm:spPr/>
    </dgm:pt>
    <dgm:pt modelId="{D73BE6B7-9713-4BB5-96EF-23679613FB4D}" type="pres">
      <dgm:prSet presAssocID="{D75F8823-2F7C-4DF5-A611-370ADB7545A2}" presName="composite" presStyleCnt="0"/>
      <dgm:spPr/>
    </dgm:pt>
    <dgm:pt modelId="{C034DEFE-3AA8-4292-A083-177BDD2F2E68}" type="pres">
      <dgm:prSet presAssocID="{D75F8823-2F7C-4DF5-A611-370ADB7545A2}" presName="background" presStyleLbl="node0" presStyleIdx="0" presStyleCnt="1"/>
      <dgm:spPr/>
    </dgm:pt>
    <dgm:pt modelId="{6B7C20D7-ECA9-4246-9F25-B460BE842765}" type="pres">
      <dgm:prSet presAssocID="{D75F8823-2F7C-4DF5-A611-370ADB7545A2}" presName="text" presStyleLbl="fgAcc0" presStyleIdx="0" presStyleCnt="1" custScaleX="212237" custLinFactNeighborX="1613" custLinFactNeighborY="1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F04844-B79D-4ECC-888A-8CDE0B30D841}" type="pres">
      <dgm:prSet presAssocID="{D75F8823-2F7C-4DF5-A611-370ADB7545A2}" presName="hierChild2" presStyleCnt="0"/>
      <dgm:spPr/>
    </dgm:pt>
    <dgm:pt modelId="{78068D0F-E210-44CF-826B-0E9D41238C26}" type="pres">
      <dgm:prSet presAssocID="{ACDBC412-2D63-4842-AA30-2E3EFF58C7C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1F6B1D6-3FF5-4640-9892-B71709F57133}" type="pres">
      <dgm:prSet presAssocID="{F5148D4D-659B-4816-B394-953245B921AD}" presName="hierRoot2" presStyleCnt="0"/>
      <dgm:spPr/>
    </dgm:pt>
    <dgm:pt modelId="{24EDE2BE-78EC-46CF-B05E-77DD0561DE8D}" type="pres">
      <dgm:prSet presAssocID="{F5148D4D-659B-4816-B394-953245B921AD}" presName="composite2" presStyleCnt="0"/>
      <dgm:spPr/>
    </dgm:pt>
    <dgm:pt modelId="{149FD218-9E2F-4EB9-9943-DE2BFF01342B}" type="pres">
      <dgm:prSet presAssocID="{F5148D4D-659B-4816-B394-953245B921AD}" presName="background2" presStyleLbl="node2" presStyleIdx="0" presStyleCnt="2"/>
      <dgm:spPr/>
    </dgm:pt>
    <dgm:pt modelId="{75419B2D-C767-45DA-9C31-D272EACD9F8D}" type="pres">
      <dgm:prSet presAssocID="{F5148D4D-659B-4816-B394-953245B921AD}" presName="text2" presStyleLbl="fgAcc2" presStyleIdx="0" presStyleCnt="2" custScaleX="175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D0B59-1507-48EC-9C58-5B943185263F}" type="pres">
      <dgm:prSet presAssocID="{F5148D4D-659B-4816-B394-953245B921AD}" presName="hierChild3" presStyleCnt="0"/>
      <dgm:spPr/>
    </dgm:pt>
    <dgm:pt modelId="{59FC48C2-6134-4601-ACCD-05DE023B207C}" type="pres">
      <dgm:prSet presAssocID="{ACCE4F17-84B5-4736-9A62-211F1EC2BCB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55E6864-711B-4792-B36C-A1071058C8F1}" type="pres">
      <dgm:prSet presAssocID="{1CF1FF4A-8F18-4D61-8C16-E3B7F9E140BD}" presName="hierRoot3" presStyleCnt="0"/>
      <dgm:spPr/>
    </dgm:pt>
    <dgm:pt modelId="{67783DDB-2F84-4F45-B8FE-A1A447F0E570}" type="pres">
      <dgm:prSet presAssocID="{1CF1FF4A-8F18-4D61-8C16-E3B7F9E140BD}" presName="composite3" presStyleCnt="0"/>
      <dgm:spPr/>
    </dgm:pt>
    <dgm:pt modelId="{9091A4FF-9D23-4737-B651-CDF9107B8A57}" type="pres">
      <dgm:prSet presAssocID="{1CF1FF4A-8F18-4D61-8C16-E3B7F9E140BD}" presName="background3" presStyleLbl="node3" presStyleIdx="0" presStyleCnt="2"/>
      <dgm:spPr/>
    </dgm:pt>
    <dgm:pt modelId="{FD98D854-C76B-4155-8247-6355B1DAB907}" type="pres">
      <dgm:prSet presAssocID="{1CF1FF4A-8F18-4D61-8C16-E3B7F9E140BD}" presName="text3" presStyleLbl="fgAcc3" presStyleIdx="0" presStyleCnt="2" custScaleX="153809" custScaleY="230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B8666D-AB1D-4EAE-8B6E-C23BB2E4DE16}" type="pres">
      <dgm:prSet presAssocID="{1CF1FF4A-8F18-4D61-8C16-E3B7F9E140BD}" presName="hierChild4" presStyleCnt="0"/>
      <dgm:spPr/>
    </dgm:pt>
    <dgm:pt modelId="{2803814A-8840-4653-BFB6-D15DDB334D45}" type="pres">
      <dgm:prSet presAssocID="{7A529475-8AED-42CC-B665-1ABEFC37CD9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88A5580-4990-41C1-B4F0-66FD9173A230}" type="pres">
      <dgm:prSet presAssocID="{D7C5E64D-3FA6-4C05-AA9F-E6BB22397DB1}" presName="hierRoot2" presStyleCnt="0"/>
      <dgm:spPr/>
    </dgm:pt>
    <dgm:pt modelId="{DEBBD3F2-FA30-4D29-AB9F-F212AAA17CA5}" type="pres">
      <dgm:prSet presAssocID="{D7C5E64D-3FA6-4C05-AA9F-E6BB22397DB1}" presName="composite2" presStyleCnt="0"/>
      <dgm:spPr/>
    </dgm:pt>
    <dgm:pt modelId="{CA37343A-0C52-41BD-A858-5EF90C284295}" type="pres">
      <dgm:prSet presAssocID="{D7C5E64D-3FA6-4C05-AA9F-E6BB22397DB1}" presName="background2" presStyleLbl="node2" presStyleIdx="1" presStyleCnt="2"/>
      <dgm:spPr/>
    </dgm:pt>
    <dgm:pt modelId="{443EA2DB-4D6F-4F17-82A9-7A1B04D2FEC7}" type="pres">
      <dgm:prSet presAssocID="{D7C5E64D-3FA6-4C05-AA9F-E6BB22397DB1}" presName="text2" presStyleLbl="fgAcc2" presStyleIdx="1" presStyleCnt="2" custScaleX="177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778046-CD56-4947-9734-F2AC1DFF0625}" type="pres">
      <dgm:prSet presAssocID="{D7C5E64D-3FA6-4C05-AA9F-E6BB22397DB1}" presName="hierChild3" presStyleCnt="0"/>
      <dgm:spPr/>
    </dgm:pt>
    <dgm:pt modelId="{D31BE2B8-59A8-4B58-8945-3C523058B3ED}" type="pres">
      <dgm:prSet presAssocID="{04845BDD-25E3-4D07-9807-4203D0921E0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A75C34F-C5A1-4883-BD02-40B8694048E3}" type="pres">
      <dgm:prSet presAssocID="{78613C15-BA1F-4958-8D6F-220B4D901AAB}" presName="hierRoot3" presStyleCnt="0"/>
      <dgm:spPr/>
    </dgm:pt>
    <dgm:pt modelId="{3931B001-9109-44FF-B921-9F6B186A6E34}" type="pres">
      <dgm:prSet presAssocID="{78613C15-BA1F-4958-8D6F-220B4D901AAB}" presName="composite3" presStyleCnt="0"/>
      <dgm:spPr/>
    </dgm:pt>
    <dgm:pt modelId="{0E1048BA-6CED-402E-9509-3A724C85E634}" type="pres">
      <dgm:prSet presAssocID="{78613C15-BA1F-4958-8D6F-220B4D901AAB}" presName="background3" presStyleLbl="node3" presStyleIdx="1" presStyleCnt="2"/>
      <dgm:spPr/>
    </dgm:pt>
    <dgm:pt modelId="{1078BF7F-AA67-4C3D-AF77-1E18FC75F299}" type="pres">
      <dgm:prSet presAssocID="{78613C15-BA1F-4958-8D6F-220B4D901AAB}" presName="text3" presStyleLbl="fgAcc3" presStyleIdx="1" presStyleCnt="2" custScaleX="150346" custScaleY="232465" custLinFactNeighborX="8972" custLinFactNeighborY="14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6CA96-C62A-420A-97B9-FD07C9B3D1E3}" type="pres">
      <dgm:prSet presAssocID="{78613C15-BA1F-4958-8D6F-220B4D901AAB}" presName="hierChild4" presStyleCnt="0"/>
      <dgm:spPr/>
    </dgm:pt>
  </dgm:ptLst>
  <dgm:cxnLst>
    <dgm:cxn modelId="{86F86AF4-240B-4F18-BDE4-24ECEA2BFE3D}" type="presOf" srcId="{ACCE4F17-84B5-4736-9A62-211F1EC2BCB6}" destId="{59FC48C2-6134-4601-ACCD-05DE023B207C}" srcOrd="0" destOrd="0" presId="urn:microsoft.com/office/officeart/2005/8/layout/hierarchy1"/>
    <dgm:cxn modelId="{BC32080A-8F6C-41BB-8F58-742311868215}" srcId="{E3443422-C5C9-4FAA-BA88-A66E58EC06D1}" destId="{D75F8823-2F7C-4DF5-A611-370ADB7545A2}" srcOrd="0" destOrd="0" parTransId="{460C38A3-3624-434F-8E6D-A35C8A43CD2D}" sibTransId="{257A37D7-87FD-4A60-9517-AB0F850E1340}"/>
    <dgm:cxn modelId="{B43B9C55-7942-4845-924C-75A9D12ABEF8}" srcId="{F5148D4D-659B-4816-B394-953245B921AD}" destId="{1CF1FF4A-8F18-4D61-8C16-E3B7F9E140BD}" srcOrd="0" destOrd="0" parTransId="{ACCE4F17-84B5-4736-9A62-211F1EC2BCB6}" sibTransId="{B8FC91AD-0081-4E6A-813B-2C39E28C2CEF}"/>
    <dgm:cxn modelId="{F2EA13B9-3727-4108-9EEA-9B8E1D23F512}" type="presOf" srcId="{78613C15-BA1F-4958-8D6F-220B4D901AAB}" destId="{1078BF7F-AA67-4C3D-AF77-1E18FC75F299}" srcOrd="0" destOrd="0" presId="urn:microsoft.com/office/officeart/2005/8/layout/hierarchy1"/>
    <dgm:cxn modelId="{F922EC68-844C-45F9-B42B-DA35E38B75B4}" type="presOf" srcId="{F5148D4D-659B-4816-B394-953245B921AD}" destId="{75419B2D-C767-45DA-9C31-D272EACD9F8D}" srcOrd="0" destOrd="0" presId="urn:microsoft.com/office/officeart/2005/8/layout/hierarchy1"/>
    <dgm:cxn modelId="{87340AFF-6889-4CFC-8615-C638000B2E4C}" srcId="{D75F8823-2F7C-4DF5-A611-370ADB7545A2}" destId="{D7C5E64D-3FA6-4C05-AA9F-E6BB22397DB1}" srcOrd="1" destOrd="0" parTransId="{7A529475-8AED-42CC-B665-1ABEFC37CD90}" sibTransId="{8DC74C15-F131-411A-B4CE-EAE869A3B6F0}"/>
    <dgm:cxn modelId="{463DEA8E-3869-4AF1-97F2-939D86DB2784}" type="presOf" srcId="{1CF1FF4A-8F18-4D61-8C16-E3B7F9E140BD}" destId="{FD98D854-C76B-4155-8247-6355B1DAB907}" srcOrd="0" destOrd="0" presId="urn:microsoft.com/office/officeart/2005/8/layout/hierarchy1"/>
    <dgm:cxn modelId="{DF7025B2-1173-4553-865E-E348D7695A29}" type="presOf" srcId="{D7C5E64D-3FA6-4C05-AA9F-E6BB22397DB1}" destId="{443EA2DB-4D6F-4F17-82A9-7A1B04D2FEC7}" srcOrd="0" destOrd="0" presId="urn:microsoft.com/office/officeart/2005/8/layout/hierarchy1"/>
    <dgm:cxn modelId="{73EC5D06-75DD-4618-B6BD-E128C29CA418}" type="presOf" srcId="{ACDBC412-2D63-4842-AA30-2E3EFF58C7CD}" destId="{78068D0F-E210-44CF-826B-0E9D41238C26}" srcOrd="0" destOrd="0" presId="urn:microsoft.com/office/officeart/2005/8/layout/hierarchy1"/>
    <dgm:cxn modelId="{5AACD478-7055-42A9-8A7C-F003D4104903}" srcId="{D75F8823-2F7C-4DF5-A611-370ADB7545A2}" destId="{F5148D4D-659B-4816-B394-953245B921AD}" srcOrd="0" destOrd="0" parTransId="{ACDBC412-2D63-4842-AA30-2E3EFF58C7CD}" sibTransId="{2D11DF8C-3BBB-41CE-8846-89FC840C20C4}"/>
    <dgm:cxn modelId="{1B102748-73BB-437F-84AC-594A57E7388F}" type="presOf" srcId="{D75F8823-2F7C-4DF5-A611-370ADB7545A2}" destId="{6B7C20D7-ECA9-4246-9F25-B460BE842765}" srcOrd="0" destOrd="0" presId="urn:microsoft.com/office/officeart/2005/8/layout/hierarchy1"/>
    <dgm:cxn modelId="{E098A642-F4FD-4462-9E81-57FB75CE91BE}" type="presOf" srcId="{04845BDD-25E3-4D07-9807-4203D0921E01}" destId="{D31BE2B8-59A8-4B58-8945-3C523058B3ED}" srcOrd="0" destOrd="0" presId="urn:microsoft.com/office/officeart/2005/8/layout/hierarchy1"/>
    <dgm:cxn modelId="{4AB3A33C-34A3-415B-B415-ACACE569C311}" srcId="{D7C5E64D-3FA6-4C05-AA9F-E6BB22397DB1}" destId="{78613C15-BA1F-4958-8D6F-220B4D901AAB}" srcOrd="0" destOrd="0" parTransId="{04845BDD-25E3-4D07-9807-4203D0921E01}" sibTransId="{11053C01-3D16-4A67-8E6E-E44BD319C726}"/>
    <dgm:cxn modelId="{6397A186-B5A9-48C7-96D3-CF13E4314C8F}" type="presOf" srcId="{7A529475-8AED-42CC-B665-1ABEFC37CD90}" destId="{2803814A-8840-4653-BFB6-D15DDB334D45}" srcOrd="0" destOrd="0" presId="urn:microsoft.com/office/officeart/2005/8/layout/hierarchy1"/>
    <dgm:cxn modelId="{B130EDEA-28B7-4A30-9B63-941DE0C178F5}" type="presOf" srcId="{E3443422-C5C9-4FAA-BA88-A66E58EC06D1}" destId="{E40B19C8-65A7-4844-ACFC-0777DE38CC75}" srcOrd="0" destOrd="0" presId="urn:microsoft.com/office/officeart/2005/8/layout/hierarchy1"/>
    <dgm:cxn modelId="{D14D6D05-5B62-4A63-A43A-91B889CDCAF5}" type="presParOf" srcId="{E40B19C8-65A7-4844-ACFC-0777DE38CC75}" destId="{21347786-D013-4B6C-80AC-AAC7F20B0054}" srcOrd="0" destOrd="0" presId="urn:microsoft.com/office/officeart/2005/8/layout/hierarchy1"/>
    <dgm:cxn modelId="{3CDB1B83-A115-4D42-800D-96C24DA172B3}" type="presParOf" srcId="{21347786-D013-4B6C-80AC-AAC7F20B0054}" destId="{D73BE6B7-9713-4BB5-96EF-23679613FB4D}" srcOrd="0" destOrd="0" presId="urn:microsoft.com/office/officeart/2005/8/layout/hierarchy1"/>
    <dgm:cxn modelId="{779052CC-657F-4FB8-8714-3B83ACBBCFE7}" type="presParOf" srcId="{D73BE6B7-9713-4BB5-96EF-23679613FB4D}" destId="{C034DEFE-3AA8-4292-A083-177BDD2F2E68}" srcOrd="0" destOrd="0" presId="urn:microsoft.com/office/officeart/2005/8/layout/hierarchy1"/>
    <dgm:cxn modelId="{868E5DEB-859F-4062-8D90-F0751FB1CDEA}" type="presParOf" srcId="{D73BE6B7-9713-4BB5-96EF-23679613FB4D}" destId="{6B7C20D7-ECA9-4246-9F25-B460BE842765}" srcOrd="1" destOrd="0" presId="urn:microsoft.com/office/officeart/2005/8/layout/hierarchy1"/>
    <dgm:cxn modelId="{769F8645-1E12-4328-A730-C09A3F4D2A90}" type="presParOf" srcId="{21347786-D013-4B6C-80AC-AAC7F20B0054}" destId="{82F04844-B79D-4ECC-888A-8CDE0B30D841}" srcOrd="1" destOrd="0" presId="urn:microsoft.com/office/officeart/2005/8/layout/hierarchy1"/>
    <dgm:cxn modelId="{73F953EF-175D-4117-B3F4-CFB341657F87}" type="presParOf" srcId="{82F04844-B79D-4ECC-888A-8CDE0B30D841}" destId="{78068D0F-E210-44CF-826B-0E9D41238C26}" srcOrd="0" destOrd="0" presId="urn:microsoft.com/office/officeart/2005/8/layout/hierarchy1"/>
    <dgm:cxn modelId="{6F98B69C-76FA-4649-BCDE-526B40FFABB9}" type="presParOf" srcId="{82F04844-B79D-4ECC-888A-8CDE0B30D841}" destId="{81F6B1D6-3FF5-4640-9892-B71709F57133}" srcOrd="1" destOrd="0" presId="urn:microsoft.com/office/officeart/2005/8/layout/hierarchy1"/>
    <dgm:cxn modelId="{03EBF7E4-D814-4A0A-9185-506FB233A5A1}" type="presParOf" srcId="{81F6B1D6-3FF5-4640-9892-B71709F57133}" destId="{24EDE2BE-78EC-46CF-B05E-77DD0561DE8D}" srcOrd="0" destOrd="0" presId="urn:microsoft.com/office/officeart/2005/8/layout/hierarchy1"/>
    <dgm:cxn modelId="{8343FAF7-0759-4BA7-993D-822DCE235883}" type="presParOf" srcId="{24EDE2BE-78EC-46CF-B05E-77DD0561DE8D}" destId="{149FD218-9E2F-4EB9-9943-DE2BFF01342B}" srcOrd="0" destOrd="0" presId="urn:microsoft.com/office/officeart/2005/8/layout/hierarchy1"/>
    <dgm:cxn modelId="{00271C6C-5353-4A17-8309-49C506E97091}" type="presParOf" srcId="{24EDE2BE-78EC-46CF-B05E-77DD0561DE8D}" destId="{75419B2D-C767-45DA-9C31-D272EACD9F8D}" srcOrd="1" destOrd="0" presId="urn:microsoft.com/office/officeart/2005/8/layout/hierarchy1"/>
    <dgm:cxn modelId="{A0B8BE35-4A4D-47A4-9CF9-59017D52001B}" type="presParOf" srcId="{81F6B1D6-3FF5-4640-9892-B71709F57133}" destId="{CF4D0B59-1507-48EC-9C58-5B943185263F}" srcOrd="1" destOrd="0" presId="urn:microsoft.com/office/officeart/2005/8/layout/hierarchy1"/>
    <dgm:cxn modelId="{0E307FBC-8B7C-4831-875D-2BEB20EDD200}" type="presParOf" srcId="{CF4D0B59-1507-48EC-9C58-5B943185263F}" destId="{59FC48C2-6134-4601-ACCD-05DE023B207C}" srcOrd="0" destOrd="0" presId="urn:microsoft.com/office/officeart/2005/8/layout/hierarchy1"/>
    <dgm:cxn modelId="{28B5F289-B6EC-4585-BD6F-E87E5567BA9A}" type="presParOf" srcId="{CF4D0B59-1507-48EC-9C58-5B943185263F}" destId="{455E6864-711B-4792-B36C-A1071058C8F1}" srcOrd="1" destOrd="0" presId="urn:microsoft.com/office/officeart/2005/8/layout/hierarchy1"/>
    <dgm:cxn modelId="{56EDDE88-D262-471D-AAAF-2725AC7AAC50}" type="presParOf" srcId="{455E6864-711B-4792-B36C-A1071058C8F1}" destId="{67783DDB-2F84-4F45-B8FE-A1A447F0E570}" srcOrd="0" destOrd="0" presId="urn:microsoft.com/office/officeart/2005/8/layout/hierarchy1"/>
    <dgm:cxn modelId="{8170B3F8-3610-4A94-BB02-BCFF8D555FD1}" type="presParOf" srcId="{67783DDB-2F84-4F45-B8FE-A1A447F0E570}" destId="{9091A4FF-9D23-4737-B651-CDF9107B8A57}" srcOrd="0" destOrd="0" presId="urn:microsoft.com/office/officeart/2005/8/layout/hierarchy1"/>
    <dgm:cxn modelId="{260A5148-B56A-40DA-8219-6B630CCF992D}" type="presParOf" srcId="{67783DDB-2F84-4F45-B8FE-A1A447F0E570}" destId="{FD98D854-C76B-4155-8247-6355B1DAB907}" srcOrd="1" destOrd="0" presId="urn:microsoft.com/office/officeart/2005/8/layout/hierarchy1"/>
    <dgm:cxn modelId="{9603BED4-30D0-41F1-8431-96EE7621B582}" type="presParOf" srcId="{455E6864-711B-4792-B36C-A1071058C8F1}" destId="{5AB8666D-AB1D-4EAE-8B6E-C23BB2E4DE16}" srcOrd="1" destOrd="0" presId="urn:microsoft.com/office/officeart/2005/8/layout/hierarchy1"/>
    <dgm:cxn modelId="{A8B48620-580B-4B48-88EC-3FD8F8263CCD}" type="presParOf" srcId="{82F04844-B79D-4ECC-888A-8CDE0B30D841}" destId="{2803814A-8840-4653-BFB6-D15DDB334D45}" srcOrd="2" destOrd="0" presId="urn:microsoft.com/office/officeart/2005/8/layout/hierarchy1"/>
    <dgm:cxn modelId="{E87F2975-15A4-4620-BB4C-242F8DB0C569}" type="presParOf" srcId="{82F04844-B79D-4ECC-888A-8CDE0B30D841}" destId="{F88A5580-4990-41C1-B4F0-66FD9173A230}" srcOrd="3" destOrd="0" presId="urn:microsoft.com/office/officeart/2005/8/layout/hierarchy1"/>
    <dgm:cxn modelId="{9551B346-B014-4AAB-91CF-1FEBE1A82C19}" type="presParOf" srcId="{F88A5580-4990-41C1-B4F0-66FD9173A230}" destId="{DEBBD3F2-FA30-4D29-AB9F-F212AAA17CA5}" srcOrd="0" destOrd="0" presId="urn:microsoft.com/office/officeart/2005/8/layout/hierarchy1"/>
    <dgm:cxn modelId="{98B6FDE6-12BE-4243-AB9E-F13337782B69}" type="presParOf" srcId="{DEBBD3F2-FA30-4D29-AB9F-F212AAA17CA5}" destId="{CA37343A-0C52-41BD-A858-5EF90C284295}" srcOrd="0" destOrd="0" presId="urn:microsoft.com/office/officeart/2005/8/layout/hierarchy1"/>
    <dgm:cxn modelId="{E18F3FE3-FED5-4E63-AECF-B8573C04EBF4}" type="presParOf" srcId="{DEBBD3F2-FA30-4D29-AB9F-F212AAA17CA5}" destId="{443EA2DB-4D6F-4F17-82A9-7A1B04D2FEC7}" srcOrd="1" destOrd="0" presId="urn:microsoft.com/office/officeart/2005/8/layout/hierarchy1"/>
    <dgm:cxn modelId="{E980ED38-54BE-467D-A1E1-490B5244E366}" type="presParOf" srcId="{F88A5580-4990-41C1-B4F0-66FD9173A230}" destId="{2C778046-CD56-4947-9734-F2AC1DFF0625}" srcOrd="1" destOrd="0" presId="urn:microsoft.com/office/officeart/2005/8/layout/hierarchy1"/>
    <dgm:cxn modelId="{8AA54914-FC8B-475C-82B1-0BE56B3A4FBE}" type="presParOf" srcId="{2C778046-CD56-4947-9734-F2AC1DFF0625}" destId="{D31BE2B8-59A8-4B58-8945-3C523058B3ED}" srcOrd="0" destOrd="0" presId="urn:microsoft.com/office/officeart/2005/8/layout/hierarchy1"/>
    <dgm:cxn modelId="{F9399470-7DE7-4DF6-A64D-CE29F4684318}" type="presParOf" srcId="{2C778046-CD56-4947-9734-F2AC1DFF0625}" destId="{CA75C34F-C5A1-4883-BD02-40B8694048E3}" srcOrd="1" destOrd="0" presId="urn:microsoft.com/office/officeart/2005/8/layout/hierarchy1"/>
    <dgm:cxn modelId="{86EE4C65-2CC9-4C85-A3C2-69A06EB139AA}" type="presParOf" srcId="{CA75C34F-C5A1-4883-BD02-40B8694048E3}" destId="{3931B001-9109-44FF-B921-9F6B186A6E34}" srcOrd="0" destOrd="0" presId="urn:microsoft.com/office/officeart/2005/8/layout/hierarchy1"/>
    <dgm:cxn modelId="{5E9E90DC-D1B6-41E2-AC89-8CC02A8D0B03}" type="presParOf" srcId="{3931B001-9109-44FF-B921-9F6B186A6E34}" destId="{0E1048BA-6CED-402E-9509-3A724C85E634}" srcOrd="0" destOrd="0" presId="urn:microsoft.com/office/officeart/2005/8/layout/hierarchy1"/>
    <dgm:cxn modelId="{BC81E5F2-F836-409E-9481-5F7F041CEF5A}" type="presParOf" srcId="{3931B001-9109-44FF-B921-9F6B186A6E34}" destId="{1078BF7F-AA67-4C3D-AF77-1E18FC75F299}" srcOrd="1" destOrd="0" presId="urn:microsoft.com/office/officeart/2005/8/layout/hierarchy1"/>
    <dgm:cxn modelId="{EEF2A131-ABB4-4079-8B48-DA79681D9904}" type="presParOf" srcId="{CA75C34F-C5A1-4883-BD02-40B8694048E3}" destId="{9CB6CA96-C62A-420A-97B9-FD07C9B3D1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0E317-EBB5-49B6-9484-25F5E9A9CCF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2F334-EBFA-49EC-8279-CDCB2EE2C52E}">
      <dgm:prSet phldrT="[Текст]" custT="1"/>
      <dgm:spPr/>
      <dgm:t>
        <a:bodyPr/>
        <a:lstStyle/>
        <a:p>
          <a:r>
            <a:rPr lang="uk-UA" sz="1600" b="1"/>
            <a:t>УСПІШНИЙ УЧЕНЬ</a:t>
          </a:r>
          <a:endParaRPr lang="ru-RU" sz="1600" b="1"/>
        </a:p>
      </dgm:t>
    </dgm:pt>
    <dgm:pt modelId="{3537E036-08C3-4E4B-938F-FE4D5C693DAB}" type="parTrans" cxnId="{2FC09932-FB8B-47EA-A8DD-D1328AD638F0}">
      <dgm:prSet/>
      <dgm:spPr/>
      <dgm:t>
        <a:bodyPr/>
        <a:lstStyle/>
        <a:p>
          <a:endParaRPr lang="ru-RU"/>
        </a:p>
      </dgm:t>
    </dgm:pt>
    <dgm:pt modelId="{C74F007C-F84B-4D89-A0C2-829EC9B689B0}" type="sibTrans" cxnId="{2FC09932-FB8B-47EA-A8DD-D1328AD638F0}">
      <dgm:prSet/>
      <dgm:spPr/>
      <dgm:t>
        <a:bodyPr/>
        <a:lstStyle/>
        <a:p>
          <a:endParaRPr lang="ru-RU"/>
        </a:p>
      </dgm:t>
    </dgm:pt>
    <dgm:pt modelId="{CE6E5EF6-1EF0-4207-B228-EF84A9E2439A}">
      <dgm:prSet phldrT="[Текст]" custT="1"/>
      <dgm:spPr/>
      <dgm:t>
        <a:bodyPr/>
        <a:lstStyle/>
        <a:p>
          <a:r>
            <a:rPr lang="uk-UA" sz="1600" b="1"/>
            <a:t>СОЦІУМ</a:t>
          </a:r>
          <a:endParaRPr lang="ru-RU" sz="1600" b="1"/>
        </a:p>
      </dgm:t>
    </dgm:pt>
    <dgm:pt modelId="{A3EABEC6-F3CB-4BF1-AAB6-55B1A14392D9}" type="parTrans" cxnId="{0312E890-A8D2-45E7-9157-2D826AD532AF}">
      <dgm:prSet/>
      <dgm:spPr/>
      <dgm:t>
        <a:bodyPr/>
        <a:lstStyle/>
        <a:p>
          <a:endParaRPr lang="ru-RU"/>
        </a:p>
      </dgm:t>
    </dgm:pt>
    <dgm:pt modelId="{379E3516-71F5-43AE-A962-CAEA67E290A6}" type="sibTrans" cxnId="{0312E890-A8D2-45E7-9157-2D826AD532AF}">
      <dgm:prSet/>
      <dgm:spPr/>
      <dgm:t>
        <a:bodyPr/>
        <a:lstStyle/>
        <a:p>
          <a:endParaRPr lang="ru-RU"/>
        </a:p>
      </dgm:t>
    </dgm:pt>
    <dgm:pt modelId="{F080170F-FED0-46D6-A70E-A5905B354812}">
      <dgm:prSet phldrT="[Текст]" custT="1"/>
      <dgm:spPr/>
      <dgm:t>
        <a:bodyPr/>
        <a:lstStyle/>
        <a:p>
          <a:pPr algn="l"/>
          <a:r>
            <a:rPr lang="uk-UA" sz="1200" b="1"/>
            <a:t>- ВІДПОВІДАЛЬНИЙ ГРОМАДЯНИН, ЯКИЙ РОБИТЬ ПОЗИТИВНИЙ ВКЛАД У СУСПІЛЬСТВО;</a:t>
          </a:r>
        </a:p>
        <a:p>
          <a:pPr algn="l"/>
          <a:r>
            <a:rPr lang="uk-UA" sz="1200" b="1"/>
            <a:t>- УПЕВНЕНА ЛЮДИНА, ЗДАТНА ВЕСТИ БЕЗПЕЧНИЙ ТА ЗДОРОВИЙ СПОСІБ ЖИТТЯ</a:t>
          </a:r>
          <a:endParaRPr lang="ru-RU" sz="1200" b="1"/>
        </a:p>
      </dgm:t>
    </dgm:pt>
    <dgm:pt modelId="{763C616B-40F5-411C-9A40-DE6318B68C7A}" type="parTrans" cxnId="{D99EAE95-3FB4-494A-AF22-7A4B41843DF7}">
      <dgm:prSet/>
      <dgm:spPr/>
      <dgm:t>
        <a:bodyPr/>
        <a:lstStyle/>
        <a:p>
          <a:endParaRPr lang="ru-RU"/>
        </a:p>
      </dgm:t>
    </dgm:pt>
    <dgm:pt modelId="{938F864A-BD01-4D8F-AC34-6601189CFC7F}" type="sibTrans" cxnId="{D99EAE95-3FB4-494A-AF22-7A4B41843DF7}">
      <dgm:prSet/>
      <dgm:spPr/>
      <dgm:t>
        <a:bodyPr/>
        <a:lstStyle/>
        <a:p>
          <a:endParaRPr lang="ru-RU"/>
        </a:p>
      </dgm:t>
    </dgm:pt>
    <dgm:pt modelId="{C80D64F4-5B31-46A0-95DE-A5C7C6829E97}">
      <dgm:prSet phldrT="[Текст]" custT="1"/>
      <dgm:spPr/>
      <dgm:t>
        <a:bodyPr/>
        <a:lstStyle/>
        <a:p>
          <a:r>
            <a:rPr lang="uk-UA" sz="1600" b="1"/>
            <a:t>УЧИТЕЛЬ</a:t>
          </a:r>
          <a:endParaRPr lang="ru-RU" sz="1600" b="1"/>
        </a:p>
      </dgm:t>
    </dgm:pt>
    <dgm:pt modelId="{2E3CFB65-4D2F-442E-A6BA-45A4E4F1116D}" type="parTrans" cxnId="{E751F93F-5CB8-4E5D-87C5-41256D7152EC}">
      <dgm:prSet/>
      <dgm:spPr/>
      <dgm:t>
        <a:bodyPr/>
        <a:lstStyle/>
        <a:p>
          <a:endParaRPr lang="ru-RU"/>
        </a:p>
      </dgm:t>
    </dgm:pt>
    <dgm:pt modelId="{9B146574-6332-4AB3-9C2F-E5377F3AFABD}" type="sibTrans" cxnId="{E751F93F-5CB8-4E5D-87C5-41256D7152EC}">
      <dgm:prSet/>
      <dgm:spPr/>
      <dgm:t>
        <a:bodyPr/>
        <a:lstStyle/>
        <a:p>
          <a:endParaRPr lang="ru-RU"/>
        </a:p>
      </dgm:t>
    </dgm:pt>
    <dgm:pt modelId="{3C2E04BD-9538-47B3-930A-D09C077BF87F}">
      <dgm:prSet phldrT="[Текст]" custT="1"/>
      <dgm:spPr/>
      <dgm:t>
        <a:bodyPr/>
        <a:lstStyle/>
        <a:p>
          <a:pPr algn="l"/>
          <a:r>
            <a:rPr lang="uk-UA" sz="1200" dirty="0"/>
            <a:t>- </a:t>
          </a:r>
          <a:r>
            <a:rPr lang="uk-UA" sz="1200" b="1" dirty="0"/>
            <a:t>УСПІШНА ЛЮДИНА, ЯКІЙ ПОДОБАЄТЬСЯ НАВЧАТИСЯ, ПРОГРЕСУВАТИ ТА ДОСЯГАТИ УСПІХУ</a:t>
          </a:r>
          <a:r>
            <a:rPr lang="uk-UA" sz="1200" dirty="0"/>
            <a:t>;</a:t>
          </a:r>
        </a:p>
        <a:p>
          <a:pPr algn="l"/>
          <a:r>
            <a:rPr lang="uk-UA" sz="1200" b="1" dirty="0"/>
            <a:t>- ІННОВАЦІЙНІСТЬ, ОПТИМІЗМ </a:t>
          </a:r>
          <a:endParaRPr lang="ru-RU" sz="1200" b="1" dirty="0"/>
        </a:p>
      </dgm:t>
    </dgm:pt>
    <dgm:pt modelId="{106CD4B0-F64D-45E7-B3A7-AD99AA08EA03}" type="parTrans" cxnId="{CAC5825A-F840-4117-BDC8-687EBCE8FC90}">
      <dgm:prSet/>
      <dgm:spPr/>
      <dgm:t>
        <a:bodyPr/>
        <a:lstStyle/>
        <a:p>
          <a:endParaRPr lang="ru-RU"/>
        </a:p>
      </dgm:t>
    </dgm:pt>
    <dgm:pt modelId="{9491F239-2F12-4260-8246-CBB4A37FE670}" type="sibTrans" cxnId="{CAC5825A-F840-4117-BDC8-687EBCE8FC90}">
      <dgm:prSet/>
      <dgm:spPr/>
      <dgm:t>
        <a:bodyPr/>
        <a:lstStyle/>
        <a:p>
          <a:endParaRPr lang="ru-RU"/>
        </a:p>
      </dgm:t>
    </dgm:pt>
    <dgm:pt modelId="{A311811D-EBC1-4AFE-9EF7-97325FD975B8}" type="pres">
      <dgm:prSet presAssocID="{B4E0E317-EBB5-49B6-9484-25F5E9A9CC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A3872-45C1-45E0-904E-F01B5D3F93D2}" type="pres">
      <dgm:prSet presAssocID="{9952F334-EBFA-49EC-8279-CDCB2EE2C52E}" presName="root1" presStyleCnt="0"/>
      <dgm:spPr/>
    </dgm:pt>
    <dgm:pt modelId="{09CC2516-3398-45B0-A6E0-4DEEB6050E86}" type="pres">
      <dgm:prSet presAssocID="{9952F334-EBFA-49EC-8279-CDCB2EE2C52E}" presName="LevelOneTextNode" presStyleLbl="node0" presStyleIdx="0" presStyleCnt="1" custScaleX="144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61067-3739-46EF-839A-CC0B69C91E46}" type="pres">
      <dgm:prSet presAssocID="{9952F334-EBFA-49EC-8279-CDCB2EE2C52E}" presName="level2hierChild" presStyleCnt="0"/>
      <dgm:spPr/>
    </dgm:pt>
    <dgm:pt modelId="{583B3B8D-ED85-49E5-BF15-866D565CC9A4}" type="pres">
      <dgm:prSet presAssocID="{A3EABEC6-F3CB-4BF1-AAB6-55B1A14392D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84F0A7-40DD-47C5-BF74-6027B1624782}" type="pres">
      <dgm:prSet presAssocID="{A3EABEC6-F3CB-4BF1-AAB6-55B1A14392D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EE47EEA-A924-4FF3-B856-927E73C292E2}" type="pres">
      <dgm:prSet presAssocID="{CE6E5EF6-1EF0-4207-B228-EF84A9E2439A}" presName="root2" presStyleCnt="0"/>
      <dgm:spPr/>
    </dgm:pt>
    <dgm:pt modelId="{B24DDA34-6273-4BFB-A13B-943F8A12EFFE}" type="pres">
      <dgm:prSet presAssocID="{CE6E5EF6-1EF0-4207-B228-EF84A9E2439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8C840-9713-4019-9AEE-F88275DCAF13}" type="pres">
      <dgm:prSet presAssocID="{CE6E5EF6-1EF0-4207-B228-EF84A9E2439A}" presName="level3hierChild" presStyleCnt="0"/>
      <dgm:spPr/>
    </dgm:pt>
    <dgm:pt modelId="{27B28361-AA50-4107-9166-4FA3D276FCC6}" type="pres">
      <dgm:prSet presAssocID="{763C616B-40F5-411C-9A40-DE6318B68C7A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64ADF5FB-37BE-4B3C-BB1F-FE1CEE5A7E1F}" type="pres">
      <dgm:prSet presAssocID="{763C616B-40F5-411C-9A40-DE6318B68C7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CA05980-1C89-4465-AABE-65C678C016E9}" type="pres">
      <dgm:prSet presAssocID="{F080170F-FED0-46D6-A70E-A5905B354812}" presName="root2" presStyleCnt="0"/>
      <dgm:spPr/>
    </dgm:pt>
    <dgm:pt modelId="{116F194D-7AD6-4905-A153-5E7834EFFAC6}" type="pres">
      <dgm:prSet presAssocID="{F080170F-FED0-46D6-A70E-A5905B354812}" presName="LevelTwoTextNode" presStyleLbl="node3" presStyleIdx="0" presStyleCnt="2" custScaleX="156635" custScaleY="329760" custLinFactNeighborX="-1534" custLinFactNeighborY="-1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96CDF-A962-4376-AB70-807622ACE874}" type="pres">
      <dgm:prSet presAssocID="{F080170F-FED0-46D6-A70E-A5905B354812}" presName="level3hierChild" presStyleCnt="0"/>
      <dgm:spPr/>
    </dgm:pt>
    <dgm:pt modelId="{98AD45DC-A3F0-4F4F-AAC1-8A155DCD73BF}" type="pres">
      <dgm:prSet presAssocID="{2E3CFB65-4D2F-442E-A6BA-45A4E4F1116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4583A34-702C-4FB7-9B34-B67F6122B47F}" type="pres">
      <dgm:prSet presAssocID="{2E3CFB65-4D2F-442E-A6BA-45A4E4F1116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5197A77-B2EA-4270-B4AB-37D0FB960236}" type="pres">
      <dgm:prSet presAssocID="{C80D64F4-5B31-46A0-95DE-A5C7C6829E97}" presName="root2" presStyleCnt="0"/>
      <dgm:spPr/>
    </dgm:pt>
    <dgm:pt modelId="{05D9785B-F72F-4FC7-9F41-53B5C835023D}" type="pres">
      <dgm:prSet presAssocID="{C80D64F4-5B31-46A0-95DE-A5C7C6829E9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9EA6A-528A-4CC7-916B-E933F7512A44}" type="pres">
      <dgm:prSet presAssocID="{C80D64F4-5B31-46A0-95DE-A5C7C6829E97}" presName="level3hierChild" presStyleCnt="0"/>
      <dgm:spPr/>
    </dgm:pt>
    <dgm:pt modelId="{D8992A5D-A23C-45BD-B858-AA8FEC0C57F1}" type="pres">
      <dgm:prSet presAssocID="{106CD4B0-F64D-45E7-B3A7-AD99AA08EA03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9DE0D47C-BEFD-47C2-8EFB-0F53ABC494F1}" type="pres">
      <dgm:prSet presAssocID="{106CD4B0-F64D-45E7-B3A7-AD99AA08EA03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AB7C92E-6F99-4081-98D6-5509B80827BF}" type="pres">
      <dgm:prSet presAssocID="{3C2E04BD-9538-47B3-930A-D09C077BF87F}" presName="root2" presStyleCnt="0"/>
      <dgm:spPr/>
    </dgm:pt>
    <dgm:pt modelId="{1DB3FB4D-AA2F-4BC7-B34B-70065390A84B}" type="pres">
      <dgm:prSet presAssocID="{3C2E04BD-9538-47B3-930A-D09C077BF87F}" presName="LevelTwoTextNode" presStyleLbl="node3" presStyleIdx="1" presStyleCnt="2" custScaleX="156765" custScaleY="349356" custLinFactNeighborX="-3111" custLinFactNeighborY="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7BDBD-95E2-4163-BC9D-5B62985819A6}" type="pres">
      <dgm:prSet presAssocID="{3C2E04BD-9538-47B3-930A-D09C077BF87F}" presName="level3hierChild" presStyleCnt="0"/>
      <dgm:spPr/>
    </dgm:pt>
  </dgm:ptLst>
  <dgm:cxnLst>
    <dgm:cxn modelId="{2FC09932-FB8B-47EA-A8DD-D1328AD638F0}" srcId="{B4E0E317-EBB5-49B6-9484-25F5E9A9CCF2}" destId="{9952F334-EBFA-49EC-8279-CDCB2EE2C52E}" srcOrd="0" destOrd="0" parTransId="{3537E036-08C3-4E4B-938F-FE4D5C693DAB}" sibTransId="{C74F007C-F84B-4D89-A0C2-829EC9B689B0}"/>
    <dgm:cxn modelId="{7F30003A-5879-4EEC-9872-6108F3B42A83}" type="presOf" srcId="{CE6E5EF6-1EF0-4207-B228-EF84A9E2439A}" destId="{B24DDA34-6273-4BFB-A13B-943F8A12EFFE}" srcOrd="0" destOrd="0" presId="urn:microsoft.com/office/officeart/2005/8/layout/hierarchy2"/>
    <dgm:cxn modelId="{1BB40952-6FD9-414F-AB38-29E2002919AA}" type="presOf" srcId="{763C616B-40F5-411C-9A40-DE6318B68C7A}" destId="{27B28361-AA50-4107-9166-4FA3D276FCC6}" srcOrd="0" destOrd="0" presId="urn:microsoft.com/office/officeart/2005/8/layout/hierarchy2"/>
    <dgm:cxn modelId="{CB0BBCFA-A235-4AA6-9FE8-FB6A2478CA25}" type="presOf" srcId="{2E3CFB65-4D2F-442E-A6BA-45A4E4F1116D}" destId="{98AD45DC-A3F0-4F4F-AAC1-8A155DCD73BF}" srcOrd="0" destOrd="0" presId="urn:microsoft.com/office/officeart/2005/8/layout/hierarchy2"/>
    <dgm:cxn modelId="{25F06A24-A31F-4F9B-9979-F07CD9830ECA}" type="presOf" srcId="{3C2E04BD-9538-47B3-930A-D09C077BF87F}" destId="{1DB3FB4D-AA2F-4BC7-B34B-70065390A84B}" srcOrd="0" destOrd="0" presId="urn:microsoft.com/office/officeart/2005/8/layout/hierarchy2"/>
    <dgm:cxn modelId="{133D5CC1-A7BC-472D-B79E-24F380524D02}" type="presOf" srcId="{F080170F-FED0-46D6-A70E-A5905B354812}" destId="{116F194D-7AD6-4905-A153-5E7834EFFAC6}" srcOrd="0" destOrd="0" presId="urn:microsoft.com/office/officeart/2005/8/layout/hierarchy2"/>
    <dgm:cxn modelId="{E1ED6680-F6B1-4275-9D89-37F8398BAE63}" type="presOf" srcId="{106CD4B0-F64D-45E7-B3A7-AD99AA08EA03}" destId="{D8992A5D-A23C-45BD-B858-AA8FEC0C57F1}" srcOrd="0" destOrd="0" presId="urn:microsoft.com/office/officeart/2005/8/layout/hierarchy2"/>
    <dgm:cxn modelId="{E751F93F-5CB8-4E5D-87C5-41256D7152EC}" srcId="{9952F334-EBFA-49EC-8279-CDCB2EE2C52E}" destId="{C80D64F4-5B31-46A0-95DE-A5C7C6829E97}" srcOrd="1" destOrd="0" parTransId="{2E3CFB65-4D2F-442E-A6BA-45A4E4F1116D}" sibTransId="{9B146574-6332-4AB3-9C2F-E5377F3AFABD}"/>
    <dgm:cxn modelId="{B2D089F2-66ED-4EE6-8D85-64A7BBE2F654}" type="presOf" srcId="{763C616B-40F5-411C-9A40-DE6318B68C7A}" destId="{64ADF5FB-37BE-4B3C-BB1F-FE1CEE5A7E1F}" srcOrd="1" destOrd="0" presId="urn:microsoft.com/office/officeart/2005/8/layout/hierarchy2"/>
    <dgm:cxn modelId="{C1A34719-DE87-452D-BC3E-F3D8165566D3}" type="presOf" srcId="{2E3CFB65-4D2F-442E-A6BA-45A4E4F1116D}" destId="{94583A34-702C-4FB7-9B34-B67F6122B47F}" srcOrd="1" destOrd="0" presId="urn:microsoft.com/office/officeart/2005/8/layout/hierarchy2"/>
    <dgm:cxn modelId="{64196773-30AF-473F-B540-8EDA6E815D92}" type="presOf" srcId="{9952F334-EBFA-49EC-8279-CDCB2EE2C52E}" destId="{09CC2516-3398-45B0-A6E0-4DEEB6050E86}" srcOrd="0" destOrd="0" presId="urn:microsoft.com/office/officeart/2005/8/layout/hierarchy2"/>
    <dgm:cxn modelId="{2F1BED27-434F-4FDB-8956-7AEB6C09FC71}" type="presOf" srcId="{B4E0E317-EBB5-49B6-9484-25F5E9A9CCF2}" destId="{A311811D-EBC1-4AFE-9EF7-97325FD975B8}" srcOrd="0" destOrd="0" presId="urn:microsoft.com/office/officeart/2005/8/layout/hierarchy2"/>
    <dgm:cxn modelId="{0312E890-A8D2-45E7-9157-2D826AD532AF}" srcId="{9952F334-EBFA-49EC-8279-CDCB2EE2C52E}" destId="{CE6E5EF6-1EF0-4207-B228-EF84A9E2439A}" srcOrd="0" destOrd="0" parTransId="{A3EABEC6-F3CB-4BF1-AAB6-55B1A14392D9}" sibTransId="{379E3516-71F5-43AE-A962-CAEA67E290A6}"/>
    <dgm:cxn modelId="{D99EAE95-3FB4-494A-AF22-7A4B41843DF7}" srcId="{CE6E5EF6-1EF0-4207-B228-EF84A9E2439A}" destId="{F080170F-FED0-46D6-A70E-A5905B354812}" srcOrd="0" destOrd="0" parTransId="{763C616B-40F5-411C-9A40-DE6318B68C7A}" sibTransId="{938F864A-BD01-4D8F-AC34-6601189CFC7F}"/>
    <dgm:cxn modelId="{A9796E82-8528-4B90-824F-65DF68D589DA}" type="presOf" srcId="{A3EABEC6-F3CB-4BF1-AAB6-55B1A14392D9}" destId="{9684F0A7-40DD-47C5-BF74-6027B1624782}" srcOrd="1" destOrd="0" presId="urn:microsoft.com/office/officeart/2005/8/layout/hierarchy2"/>
    <dgm:cxn modelId="{42F99EE2-D364-4F76-8615-57FAD76368CF}" type="presOf" srcId="{106CD4B0-F64D-45E7-B3A7-AD99AA08EA03}" destId="{9DE0D47C-BEFD-47C2-8EFB-0F53ABC494F1}" srcOrd="1" destOrd="0" presId="urn:microsoft.com/office/officeart/2005/8/layout/hierarchy2"/>
    <dgm:cxn modelId="{CAC5825A-F840-4117-BDC8-687EBCE8FC90}" srcId="{C80D64F4-5B31-46A0-95DE-A5C7C6829E97}" destId="{3C2E04BD-9538-47B3-930A-D09C077BF87F}" srcOrd="0" destOrd="0" parTransId="{106CD4B0-F64D-45E7-B3A7-AD99AA08EA03}" sibTransId="{9491F239-2F12-4260-8246-CBB4A37FE670}"/>
    <dgm:cxn modelId="{482D9402-31D5-45F1-8982-C278ECEAB4F5}" type="presOf" srcId="{C80D64F4-5B31-46A0-95DE-A5C7C6829E97}" destId="{05D9785B-F72F-4FC7-9F41-53B5C835023D}" srcOrd="0" destOrd="0" presId="urn:microsoft.com/office/officeart/2005/8/layout/hierarchy2"/>
    <dgm:cxn modelId="{2433241A-35AD-4EA2-A24C-EBD039077724}" type="presOf" srcId="{A3EABEC6-F3CB-4BF1-AAB6-55B1A14392D9}" destId="{583B3B8D-ED85-49E5-BF15-866D565CC9A4}" srcOrd="0" destOrd="0" presId="urn:microsoft.com/office/officeart/2005/8/layout/hierarchy2"/>
    <dgm:cxn modelId="{FB37DFA0-DD38-4037-8D75-075682945E38}" type="presParOf" srcId="{A311811D-EBC1-4AFE-9EF7-97325FD975B8}" destId="{AE1A3872-45C1-45E0-904E-F01B5D3F93D2}" srcOrd="0" destOrd="0" presId="urn:microsoft.com/office/officeart/2005/8/layout/hierarchy2"/>
    <dgm:cxn modelId="{70A6F16D-5472-4682-BE57-EEFEC608AF2B}" type="presParOf" srcId="{AE1A3872-45C1-45E0-904E-F01B5D3F93D2}" destId="{09CC2516-3398-45B0-A6E0-4DEEB6050E86}" srcOrd="0" destOrd="0" presId="urn:microsoft.com/office/officeart/2005/8/layout/hierarchy2"/>
    <dgm:cxn modelId="{5418D12C-3183-47FA-8E59-8120CDBD594D}" type="presParOf" srcId="{AE1A3872-45C1-45E0-904E-F01B5D3F93D2}" destId="{C9961067-3739-46EF-839A-CC0B69C91E46}" srcOrd="1" destOrd="0" presId="urn:microsoft.com/office/officeart/2005/8/layout/hierarchy2"/>
    <dgm:cxn modelId="{33324677-5C90-4DAC-90F3-4A246EF4A2DE}" type="presParOf" srcId="{C9961067-3739-46EF-839A-CC0B69C91E46}" destId="{583B3B8D-ED85-49E5-BF15-866D565CC9A4}" srcOrd="0" destOrd="0" presId="urn:microsoft.com/office/officeart/2005/8/layout/hierarchy2"/>
    <dgm:cxn modelId="{D02D2444-CFE9-47F1-BF57-7D204326794F}" type="presParOf" srcId="{583B3B8D-ED85-49E5-BF15-866D565CC9A4}" destId="{9684F0A7-40DD-47C5-BF74-6027B1624782}" srcOrd="0" destOrd="0" presId="urn:microsoft.com/office/officeart/2005/8/layout/hierarchy2"/>
    <dgm:cxn modelId="{EAE6E0B2-4EC1-4076-8D7F-60F7BE47AD52}" type="presParOf" srcId="{C9961067-3739-46EF-839A-CC0B69C91E46}" destId="{DEE47EEA-A924-4FF3-B856-927E73C292E2}" srcOrd="1" destOrd="0" presId="urn:microsoft.com/office/officeart/2005/8/layout/hierarchy2"/>
    <dgm:cxn modelId="{AE0FA6C9-FB56-4AC2-AA62-69B5A2EDB8BC}" type="presParOf" srcId="{DEE47EEA-A924-4FF3-B856-927E73C292E2}" destId="{B24DDA34-6273-4BFB-A13B-943F8A12EFFE}" srcOrd="0" destOrd="0" presId="urn:microsoft.com/office/officeart/2005/8/layout/hierarchy2"/>
    <dgm:cxn modelId="{3C00351E-CCB3-4DAB-A30D-601AFEF53905}" type="presParOf" srcId="{DEE47EEA-A924-4FF3-B856-927E73C292E2}" destId="{0508C840-9713-4019-9AEE-F88275DCAF13}" srcOrd="1" destOrd="0" presId="urn:microsoft.com/office/officeart/2005/8/layout/hierarchy2"/>
    <dgm:cxn modelId="{B8CD91A1-1E8F-4430-A86F-DCC631551413}" type="presParOf" srcId="{0508C840-9713-4019-9AEE-F88275DCAF13}" destId="{27B28361-AA50-4107-9166-4FA3D276FCC6}" srcOrd="0" destOrd="0" presId="urn:microsoft.com/office/officeart/2005/8/layout/hierarchy2"/>
    <dgm:cxn modelId="{81B848D5-E562-4131-BB0A-5A8CB62CD7DA}" type="presParOf" srcId="{27B28361-AA50-4107-9166-4FA3D276FCC6}" destId="{64ADF5FB-37BE-4B3C-BB1F-FE1CEE5A7E1F}" srcOrd="0" destOrd="0" presId="urn:microsoft.com/office/officeart/2005/8/layout/hierarchy2"/>
    <dgm:cxn modelId="{98FC1931-A490-4C5C-ABF8-D7E7D68F5C9E}" type="presParOf" srcId="{0508C840-9713-4019-9AEE-F88275DCAF13}" destId="{CCA05980-1C89-4465-AABE-65C678C016E9}" srcOrd="1" destOrd="0" presId="urn:microsoft.com/office/officeart/2005/8/layout/hierarchy2"/>
    <dgm:cxn modelId="{4470CE89-5FE8-41BF-A12A-7B397D7F69A3}" type="presParOf" srcId="{CCA05980-1C89-4465-AABE-65C678C016E9}" destId="{116F194D-7AD6-4905-A153-5E7834EFFAC6}" srcOrd="0" destOrd="0" presId="urn:microsoft.com/office/officeart/2005/8/layout/hierarchy2"/>
    <dgm:cxn modelId="{B4A7AFFE-86F2-417C-B3F4-742E1B0D8A1C}" type="presParOf" srcId="{CCA05980-1C89-4465-AABE-65C678C016E9}" destId="{D7F96CDF-A962-4376-AB70-807622ACE874}" srcOrd="1" destOrd="0" presId="urn:microsoft.com/office/officeart/2005/8/layout/hierarchy2"/>
    <dgm:cxn modelId="{B1050A4A-5D89-4DBA-8B5B-671AA90DA91C}" type="presParOf" srcId="{C9961067-3739-46EF-839A-CC0B69C91E46}" destId="{98AD45DC-A3F0-4F4F-AAC1-8A155DCD73BF}" srcOrd="2" destOrd="0" presId="urn:microsoft.com/office/officeart/2005/8/layout/hierarchy2"/>
    <dgm:cxn modelId="{DE03FDE9-815A-4615-8212-2524FD62BC4F}" type="presParOf" srcId="{98AD45DC-A3F0-4F4F-AAC1-8A155DCD73BF}" destId="{94583A34-702C-4FB7-9B34-B67F6122B47F}" srcOrd="0" destOrd="0" presId="urn:microsoft.com/office/officeart/2005/8/layout/hierarchy2"/>
    <dgm:cxn modelId="{AEC2E01A-7BB6-4EAA-B071-01E6C1C3658A}" type="presParOf" srcId="{C9961067-3739-46EF-839A-CC0B69C91E46}" destId="{05197A77-B2EA-4270-B4AB-37D0FB960236}" srcOrd="3" destOrd="0" presId="urn:microsoft.com/office/officeart/2005/8/layout/hierarchy2"/>
    <dgm:cxn modelId="{8A1FFBDD-831C-4350-A2DE-56670F3B1C2F}" type="presParOf" srcId="{05197A77-B2EA-4270-B4AB-37D0FB960236}" destId="{05D9785B-F72F-4FC7-9F41-53B5C835023D}" srcOrd="0" destOrd="0" presId="urn:microsoft.com/office/officeart/2005/8/layout/hierarchy2"/>
    <dgm:cxn modelId="{72FE4391-B185-4E5A-80E2-D5B322712907}" type="presParOf" srcId="{05197A77-B2EA-4270-B4AB-37D0FB960236}" destId="{8489EA6A-528A-4CC7-916B-E933F7512A44}" srcOrd="1" destOrd="0" presId="urn:microsoft.com/office/officeart/2005/8/layout/hierarchy2"/>
    <dgm:cxn modelId="{ECDD57DF-34B3-485B-B674-8A5D8F8DB310}" type="presParOf" srcId="{8489EA6A-528A-4CC7-916B-E933F7512A44}" destId="{D8992A5D-A23C-45BD-B858-AA8FEC0C57F1}" srcOrd="0" destOrd="0" presId="urn:microsoft.com/office/officeart/2005/8/layout/hierarchy2"/>
    <dgm:cxn modelId="{E50AB477-9361-4F54-9DAE-E762711131BA}" type="presParOf" srcId="{D8992A5D-A23C-45BD-B858-AA8FEC0C57F1}" destId="{9DE0D47C-BEFD-47C2-8EFB-0F53ABC494F1}" srcOrd="0" destOrd="0" presId="urn:microsoft.com/office/officeart/2005/8/layout/hierarchy2"/>
    <dgm:cxn modelId="{196FACF4-481E-4986-AC38-A4438843ED66}" type="presParOf" srcId="{8489EA6A-528A-4CC7-916B-E933F7512A44}" destId="{2AB7C92E-6F99-4081-98D6-5509B80827BF}" srcOrd="1" destOrd="0" presId="urn:microsoft.com/office/officeart/2005/8/layout/hierarchy2"/>
    <dgm:cxn modelId="{4CA7EDF7-6AFD-4F15-B9D9-144B6F1DC21F}" type="presParOf" srcId="{2AB7C92E-6F99-4081-98D6-5509B80827BF}" destId="{1DB3FB4D-AA2F-4BC7-B34B-70065390A84B}" srcOrd="0" destOrd="0" presId="urn:microsoft.com/office/officeart/2005/8/layout/hierarchy2"/>
    <dgm:cxn modelId="{EE20F2AB-83E3-452C-BA6D-C568D7FA3B60}" type="presParOf" srcId="{2AB7C92E-6F99-4081-98D6-5509B80827BF}" destId="{75B7BDBD-95E2-4163-BC9D-5B62985819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CE67F-8293-4441-957E-F961900F62E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D00BF8-EFF3-4F7B-9D14-E44E014704BA}">
      <dgm:prSet phldrT="[Текст]" custT="1"/>
      <dgm:spPr/>
      <dgm:t>
        <a:bodyPr/>
        <a:lstStyle/>
        <a:p>
          <a:r>
            <a:rPr lang="uk-UA" sz="1800" b="1"/>
            <a:t>Чесність та відвертість</a:t>
          </a:r>
          <a:endParaRPr lang="ru-RU" sz="1800" b="1"/>
        </a:p>
      </dgm:t>
    </dgm:pt>
    <dgm:pt modelId="{DCFAA701-0096-4FF2-AD61-5118282F9B8B}" type="parTrans" cxnId="{96958C5E-ECEB-4482-9DE7-E4CB229EBD05}">
      <dgm:prSet/>
      <dgm:spPr/>
      <dgm:t>
        <a:bodyPr/>
        <a:lstStyle/>
        <a:p>
          <a:endParaRPr lang="ru-RU"/>
        </a:p>
      </dgm:t>
    </dgm:pt>
    <dgm:pt modelId="{AB046404-AE88-478F-9DCF-9F319878F721}" type="sibTrans" cxnId="{96958C5E-ECEB-4482-9DE7-E4CB229EBD05}">
      <dgm:prSet/>
      <dgm:spPr/>
      <dgm:t>
        <a:bodyPr/>
        <a:lstStyle/>
        <a:p>
          <a:endParaRPr lang="ru-RU"/>
        </a:p>
      </dgm:t>
    </dgm:pt>
    <dgm:pt modelId="{2C7EED19-DB70-4FB5-A55B-53FD492ECEBB}">
      <dgm:prSet phldrT="[Текст]" custT="1"/>
      <dgm:spPr/>
      <dgm:t>
        <a:bodyPr/>
        <a:lstStyle/>
        <a:p>
          <a:r>
            <a:rPr lang="uk-UA" sz="1800"/>
            <a:t>Співчутливе ставлення до дітей та дорослих</a:t>
          </a:r>
          <a:endParaRPr lang="ru-RU" sz="1800"/>
        </a:p>
      </dgm:t>
    </dgm:pt>
    <dgm:pt modelId="{ACAACD55-5B6E-4CF5-B037-D7F7ABCD1B9A}" type="parTrans" cxnId="{44627DAA-8DC8-4BD3-9D8F-B28556AE9191}">
      <dgm:prSet/>
      <dgm:spPr/>
      <dgm:t>
        <a:bodyPr/>
        <a:lstStyle/>
        <a:p>
          <a:endParaRPr lang="ru-RU"/>
        </a:p>
      </dgm:t>
    </dgm:pt>
    <dgm:pt modelId="{69EB3D17-0FC8-4E4D-B914-F8F4AD53A8B0}" type="sibTrans" cxnId="{44627DAA-8DC8-4BD3-9D8F-B28556AE9191}">
      <dgm:prSet/>
      <dgm:spPr/>
      <dgm:t>
        <a:bodyPr/>
        <a:lstStyle/>
        <a:p>
          <a:endParaRPr lang="ru-RU"/>
        </a:p>
      </dgm:t>
    </dgm:pt>
    <dgm:pt modelId="{98870C4F-A6B1-48A4-94AC-B0B425291030}">
      <dgm:prSet phldrT="[Текст]" custT="1"/>
      <dgm:spPr/>
      <dgm:t>
        <a:bodyPr/>
        <a:lstStyle/>
        <a:p>
          <a:r>
            <a:rPr lang="uk-UA" sz="1800"/>
            <a:t>Емоційна врівноваженість</a:t>
          </a:r>
          <a:endParaRPr lang="ru-RU" sz="1800"/>
        </a:p>
      </dgm:t>
    </dgm:pt>
    <dgm:pt modelId="{33830705-80C4-45FE-9FDD-5C92DBC3E6FD}" type="parTrans" cxnId="{2DEF7B6F-F77B-4623-BA09-D089C8574233}">
      <dgm:prSet/>
      <dgm:spPr/>
      <dgm:t>
        <a:bodyPr/>
        <a:lstStyle/>
        <a:p>
          <a:endParaRPr lang="ru-RU"/>
        </a:p>
      </dgm:t>
    </dgm:pt>
    <dgm:pt modelId="{BCD73740-A841-42E8-890F-DDC595FFE679}" type="sibTrans" cxnId="{2DEF7B6F-F77B-4623-BA09-D089C8574233}">
      <dgm:prSet/>
      <dgm:spPr/>
      <dgm:t>
        <a:bodyPr/>
        <a:lstStyle/>
        <a:p>
          <a:endParaRPr lang="ru-RU"/>
        </a:p>
      </dgm:t>
    </dgm:pt>
    <dgm:pt modelId="{BB2D5CDD-7B77-4F8E-8A05-675CE11E07C4}" type="pres">
      <dgm:prSet presAssocID="{D19CE67F-8293-4441-957E-F961900F62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66BFE-4E2A-4A20-9A80-D5D679BA2652}" type="pres">
      <dgm:prSet presAssocID="{FDD00BF8-EFF3-4F7B-9D14-E44E014704BA}" presName="parentLin" presStyleCnt="0"/>
      <dgm:spPr/>
    </dgm:pt>
    <dgm:pt modelId="{4CC57377-319C-418C-879B-ECA3F0F535CD}" type="pres">
      <dgm:prSet presAssocID="{FDD00BF8-EFF3-4F7B-9D14-E44E014704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87B585-53A4-4195-9329-D25ED8983C7B}" type="pres">
      <dgm:prSet presAssocID="{FDD00BF8-EFF3-4F7B-9D14-E44E014704BA}" presName="parentText" presStyleLbl="node1" presStyleIdx="0" presStyleCnt="3" custScaleY="22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90048-67A8-4605-9094-713E54F746B6}" type="pres">
      <dgm:prSet presAssocID="{FDD00BF8-EFF3-4F7B-9D14-E44E014704BA}" presName="negativeSpace" presStyleCnt="0"/>
      <dgm:spPr/>
    </dgm:pt>
    <dgm:pt modelId="{BC935FFB-3376-4268-B440-B1615F2BA2A6}" type="pres">
      <dgm:prSet presAssocID="{FDD00BF8-EFF3-4F7B-9D14-E44E014704BA}" presName="childText" presStyleLbl="conFgAcc1" presStyleIdx="0" presStyleCnt="3">
        <dgm:presLayoutVars>
          <dgm:bulletEnabled val="1"/>
        </dgm:presLayoutVars>
      </dgm:prSet>
      <dgm:spPr/>
    </dgm:pt>
    <dgm:pt modelId="{E2B78F32-A1B5-48FF-9D54-38EA44561304}" type="pres">
      <dgm:prSet presAssocID="{AB046404-AE88-478F-9DCF-9F319878F721}" presName="spaceBetweenRectangles" presStyleCnt="0"/>
      <dgm:spPr/>
    </dgm:pt>
    <dgm:pt modelId="{6666D8D8-2BB1-4DB0-B5D3-6F9B990047D1}" type="pres">
      <dgm:prSet presAssocID="{2C7EED19-DB70-4FB5-A55B-53FD492ECEBB}" presName="parentLin" presStyleCnt="0"/>
      <dgm:spPr/>
    </dgm:pt>
    <dgm:pt modelId="{EF42330D-E55C-4641-A99F-770DFBDDEEFF}" type="pres">
      <dgm:prSet presAssocID="{2C7EED19-DB70-4FB5-A55B-53FD492ECE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B86AEE-5095-4E15-A996-1D443201562B}" type="pres">
      <dgm:prSet presAssocID="{2C7EED19-DB70-4FB5-A55B-53FD492ECEBB}" presName="parentText" presStyleLbl="node1" presStyleIdx="1" presStyleCnt="3" custScaleY="244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C1D09-8FC6-4903-8009-B53F4AB989E1}" type="pres">
      <dgm:prSet presAssocID="{2C7EED19-DB70-4FB5-A55B-53FD492ECEBB}" presName="negativeSpace" presStyleCnt="0"/>
      <dgm:spPr/>
    </dgm:pt>
    <dgm:pt modelId="{8DFC24D7-09B5-4301-B8F6-0785C3A7D8BF}" type="pres">
      <dgm:prSet presAssocID="{2C7EED19-DB70-4FB5-A55B-53FD492ECEBB}" presName="childText" presStyleLbl="conFgAcc1" presStyleIdx="1" presStyleCnt="3">
        <dgm:presLayoutVars>
          <dgm:bulletEnabled val="1"/>
        </dgm:presLayoutVars>
      </dgm:prSet>
      <dgm:spPr/>
    </dgm:pt>
    <dgm:pt modelId="{67B374B5-95C1-4117-B95E-FF544985E770}" type="pres">
      <dgm:prSet presAssocID="{69EB3D17-0FC8-4E4D-B914-F8F4AD53A8B0}" presName="spaceBetweenRectangles" presStyleCnt="0"/>
      <dgm:spPr/>
    </dgm:pt>
    <dgm:pt modelId="{5B62DF39-8B03-4945-A109-C1E661853B01}" type="pres">
      <dgm:prSet presAssocID="{98870C4F-A6B1-48A4-94AC-B0B425291030}" presName="parentLin" presStyleCnt="0"/>
      <dgm:spPr/>
    </dgm:pt>
    <dgm:pt modelId="{23801819-8C2B-4046-BD02-A97A255A752E}" type="pres">
      <dgm:prSet presAssocID="{98870C4F-A6B1-48A4-94AC-B0B42529103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EB8C5DC-784F-41C0-A6C4-3AE272FD3523}" type="pres">
      <dgm:prSet presAssocID="{98870C4F-A6B1-48A4-94AC-B0B425291030}" presName="parentText" presStyleLbl="node1" presStyleIdx="2" presStyleCnt="3" custScaleY="285896" custLinFactNeighborY="-36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2F65C-FE3F-4E75-A77B-9EC79921AF54}" type="pres">
      <dgm:prSet presAssocID="{98870C4F-A6B1-48A4-94AC-B0B425291030}" presName="negativeSpace" presStyleCnt="0"/>
      <dgm:spPr/>
    </dgm:pt>
    <dgm:pt modelId="{2C6C0CD4-57FA-4018-8B1D-1810BB255DE2}" type="pres">
      <dgm:prSet presAssocID="{98870C4F-A6B1-48A4-94AC-B0B4252910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59C9A7-E4A8-4764-BA7F-5899E5838A24}" type="presOf" srcId="{2C7EED19-DB70-4FB5-A55B-53FD492ECEBB}" destId="{C6B86AEE-5095-4E15-A996-1D443201562B}" srcOrd="1" destOrd="0" presId="urn:microsoft.com/office/officeart/2005/8/layout/list1"/>
    <dgm:cxn modelId="{6DE173F9-9E9E-4F94-86AE-3B6FCE3290E4}" type="presOf" srcId="{98870C4F-A6B1-48A4-94AC-B0B425291030}" destId="{23801819-8C2B-4046-BD02-A97A255A752E}" srcOrd="0" destOrd="0" presId="urn:microsoft.com/office/officeart/2005/8/layout/list1"/>
    <dgm:cxn modelId="{78C7C4B2-FBB3-4B25-8748-F6D4BC40F0EA}" type="presOf" srcId="{2C7EED19-DB70-4FB5-A55B-53FD492ECEBB}" destId="{EF42330D-E55C-4641-A99F-770DFBDDEEFF}" srcOrd="0" destOrd="0" presId="urn:microsoft.com/office/officeart/2005/8/layout/list1"/>
    <dgm:cxn modelId="{A4A0D626-C28A-41EA-83F8-D5B92101F58E}" type="presOf" srcId="{FDD00BF8-EFF3-4F7B-9D14-E44E014704BA}" destId="{4CC57377-319C-418C-879B-ECA3F0F535CD}" srcOrd="0" destOrd="0" presId="urn:microsoft.com/office/officeart/2005/8/layout/list1"/>
    <dgm:cxn modelId="{CB4B16B8-9746-46D2-A567-010F73839C67}" type="presOf" srcId="{D19CE67F-8293-4441-957E-F961900F62E0}" destId="{BB2D5CDD-7B77-4F8E-8A05-675CE11E07C4}" srcOrd="0" destOrd="0" presId="urn:microsoft.com/office/officeart/2005/8/layout/list1"/>
    <dgm:cxn modelId="{44627DAA-8DC8-4BD3-9D8F-B28556AE9191}" srcId="{D19CE67F-8293-4441-957E-F961900F62E0}" destId="{2C7EED19-DB70-4FB5-A55B-53FD492ECEBB}" srcOrd="1" destOrd="0" parTransId="{ACAACD55-5B6E-4CF5-B037-D7F7ABCD1B9A}" sibTransId="{69EB3D17-0FC8-4E4D-B914-F8F4AD53A8B0}"/>
    <dgm:cxn modelId="{96958C5E-ECEB-4482-9DE7-E4CB229EBD05}" srcId="{D19CE67F-8293-4441-957E-F961900F62E0}" destId="{FDD00BF8-EFF3-4F7B-9D14-E44E014704BA}" srcOrd="0" destOrd="0" parTransId="{DCFAA701-0096-4FF2-AD61-5118282F9B8B}" sibTransId="{AB046404-AE88-478F-9DCF-9F319878F721}"/>
    <dgm:cxn modelId="{2DEF7B6F-F77B-4623-BA09-D089C8574233}" srcId="{D19CE67F-8293-4441-957E-F961900F62E0}" destId="{98870C4F-A6B1-48A4-94AC-B0B425291030}" srcOrd="2" destOrd="0" parTransId="{33830705-80C4-45FE-9FDD-5C92DBC3E6FD}" sibTransId="{BCD73740-A841-42E8-890F-DDC595FFE679}"/>
    <dgm:cxn modelId="{7019D5DE-A950-42C0-9A97-0A75FE6F73EE}" type="presOf" srcId="{98870C4F-A6B1-48A4-94AC-B0B425291030}" destId="{EEB8C5DC-784F-41C0-A6C4-3AE272FD3523}" srcOrd="1" destOrd="0" presId="urn:microsoft.com/office/officeart/2005/8/layout/list1"/>
    <dgm:cxn modelId="{E9579758-0EC7-4D38-A260-7CF74AC161DE}" type="presOf" srcId="{FDD00BF8-EFF3-4F7B-9D14-E44E014704BA}" destId="{7187B585-53A4-4195-9329-D25ED8983C7B}" srcOrd="1" destOrd="0" presId="urn:microsoft.com/office/officeart/2005/8/layout/list1"/>
    <dgm:cxn modelId="{8B08CCC3-AAFB-4883-8981-73922BE1BA2C}" type="presParOf" srcId="{BB2D5CDD-7B77-4F8E-8A05-675CE11E07C4}" destId="{51B66BFE-4E2A-4A20-9A80-D5D679BA2652}" srcOrd="0" destOrd="0" presId="urn:microsoft.com/office/officeart/2005/8/layout/list1"/>
    <dgm:cxn modelId="{6D6F99AA-6889-4B48-B1F8-8317F01CB672}" type="presParOf" srcId="{51B66BFE-4E2A-4A20-9A80-D5D679BA2652}" destId="{4CC57377-319C-418C-879B-ECA3F0F535CD}" srcOrd="0" destOrd="0" presId="urn:microsoft.com/office/officeart/2005/8/layout/list1"/>
    <dgm:cxn modelId="{92DB6656-A17E-42A5-AC69-8D86553E899D}" type="presParOf" srcId="{51B66BFE-4E2A-4A20-9A80-D5D679BA2652}" destId="{7187B585-53A4-4195-9329-D25ED8983C7B}" srcOrd="1" destOrd="0" presId="urn:microsoft.com/office/officeart/2005/8/layout/list1"/>
    <dgm:cxn modelId="{F82CC4BF-2E3A-4FA5-92D7-7E8939819F64}" type="presParOf" srcId="{BB2D5CDD-7B77-4F8E-8A05-675CE11E07C4}" destId="{39090048-67A8-4605-9094-713E54F746B6}" srcOrd="1" destOrd="0" presId="urn:microsoft.com/office/officeart/2005/8/layout/list1"/>
    <dgm:cxn modelId="{27576337-8843-4D1E-A432-C49CD3A1B271}" type="presParOf" srcId="{BB2D5CDD-7B77-4F8E-8A05-675CE11E07C4}" destId="{BC935FFB-3376-4268-B440-B1615F2BA2A6}" srcOrd="2" destOrd="0" presId="urn:microsoft.com/office/officeart/2005/8/layout/list1"/>
    <dgm:cxn modelId="{1CFE3AE2-1E9B-4122-98F4-47FDF0D2EB76}" type="presParOf" srcId="{BB2D5CDD-7B77-4F8E-8A05-675CE11E07C4}" destId="{E2B78F32-A1B5-48FF-9D54-38EA44561304}" srcOrd="3" destOrd="0" presId="urn:microsoft.com/office/officeart/2005/8/layout/list1"/>
    <dgm:cxn modelId="{86DFDBD5-AFBD-4DFA-90FB-B6976A25686F}" type="presParOf" srcId="{BB2D5CDD-7B77-4F8E-8A05-675CE11E07C4}" destId="{6666D8D8-2BB1-4DB0-B5D3-6F9B990047D1}" srcOrd="4" destOrd="0" presId="urn:microsoft.com/office/officeart/2005/8/layout/list1"/>
    <dgm:cxn modelId="{D6F4EB49-D5D3-4316-9D3A-A4F193B1AC7D}" type="presParOf" srcId="{6666D8D8-2BB1-4DB0-B5D3-6F9B990047D1}" destId="{EF42330D-E55C-4641-A99F-770DFBDDEEFF}" srcOrd="0" destOrd="0" presId="urn:microsoft.com/office/officeart/2005/8/layout/list1"/>
    <dgm:cxn modelId="{73A3CC96-0B39-4571-A0CE-6D28857AA880}" type="presParOf" srcId="{6666D8D8-2BB1-4DB0-B5D3-6F9B990047D1}" destId="{C6B86AEE-5095-4E15-A996-1D443201562B}" srcOrd="1" destOrd="0" presId="urn:microsoft.com/office/officeart/2005/8/layout/list1"/>
    <dgm:cxn modelId="{75A2B526-0D81-4E6F-90A9-AB2B52343B18}" type="presParOf" srcId="{BB2D5CDD-7B77-4F8E-8A05-675CE11E07C4}" destId="{6B6C1D09-8FC6-4903-8009-B53F4AB989E1}" srcOrd="5" destOrd="0" presId="urn:microsoft.com/office/officeart/2005/8/layout/list1"/>
    <dgm:cxn modelId="{9B76A8BE-613B-40A9-9BD1-D12037260869}" type="presParOf" srcId="{BB2D5CDD-7B77-4F8E-8A05-675CE11E07C4}" destId="{8DFC24D7-09B5-4301-B8F6-0785C3A7D8BF}" srcOrd="6" destOrd="0" presId="urn:microsoft.com/office/officeart/2005/8/layout/list1"/>
    <dgm:cxn modelId="{53A69B0F-C2DC-46D9-A155-7AE609849404}" type="presParOf" srcId="{BB2D5CDD-7B77-4F8E-8A05-675CE11E07C4}" destId="{67B374B5-95C1-4117-B95E-FF544985E770}" srcOrd="7" destOrd="0" presId="urn:microsoft.com/office/officeart/2005/8/layout/list1"/>
    <dgm:cxn modelId="{7424B016-3C2E-4F12-88AF-28581D25F541}" type="presParOf" srcId="{BB2D5CDD-7B77-4F8E-8A05-675CE11E07C4}" destId="{5B62DF39-8B03-4945-A109-C1E661853B01}" srcOrd="8" destOrd="0" presId="urn:microsoft.com/office/officeart/2005/8/layout/list1"/>
    <dgm:cxn modelId="{B1DAE0D6-CBB1-419E-BF37-94945C719D94}" type="presParOf" srcId="{5B62DF39-8B03-4945-A109-C1E661853B01}" destId="{23801819-8C2B-4046-BD02-A97A255A752E}" srcOrd="0" destOrd="0" presId="urn:microsoft.com/office/officeart/2005/8/layout/list1"/>
    <dgm:cxn modelId="{563DA1CD-124E-43F6-A27E-9C0D6663C295}" type="presParOf" srcId="{5B62DF39-8B03-4945-A109-C1E661853B01}" destId="{EEB8C5DC-784F-41C0-A6C4-3AE272FD3523}" srcOrd="1" destOrd="0" presId="urn:microsoft.com/office/officeart/2005/8/layout/list1"/>
    <dgm:cxn modelId="{1CA97A46-90AC-4BEA-9B40-BA5E0BDEB611}" type="presParOf" srcId="{BB2D5CDD-7B77-4F8E-8A05-675CE11E07C4}" destId="{3132F65C-FE3F-4E75-A77B-9EC79921AF54}" srcOrd="9" destOrd="0" presId="urn:microsoft.com/office/officeart/2005/8/layout/list1"/>
    <dgm:cxn modelId="{4A93CFD5-843C-457D-9A25-2B1A04737183}" type="presParOf" srcId="{BB2D5CDD-7B77-4F8E-8A05-675CE11E07C4}" destId="{2C6C0CD4-57FA-4018-8B1D-1810BB255D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4B410-B269-4F5B-9B3F-AEB8BE913668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CFF8EF-80FC-4F82-9B53-8180834FF4B5}">
      <dgm:prSet phldrT="[Текст]" custT="1"/>
      <dgm:spPr/>
      <dgm:t>
        <a:bodyPr/>
        <a:lstStyle/>
        <a:p>
          <a:r>
            <a:rPr lang="uk-UA" sz="1800" b="1"/>
            <a:t>Рефлексивні здібності</a:t>
          </a:r>
          <a:endParaRPr lang="ru-RU" sz="1800" b="1"/>
        </a:p>
      </dgm:t>
    </dgm:pt>
    <dgm:pt modelId="{8E2138B0-F457-484B-AE11-F5E8380BEA33}" type="parTrans" cxnId="{3799F121-D928-4D8F-823B-09B5C08553AC}">
      <dgm:prSet/>
      <dgm:spPr/>
      <dgm:t>
        <a:bodyPr/>
        <a:lstStyle/>
        <a:p>
          <a:endParaRPr lang="ru-RU"/>
        </a:p>
      </dgm:t>
    </dgm:pt>
    <dgm:pt modelId="{30FA58E6-44EC-48FE-AF71-7685E33485CC}" type="sibTrans" cxnId="{3799F121-D928-4D8F-823B-09B5C08553AC}">
      <dgm:prSet/>
      <dgm:spPr/>
      <dgm:t>
        <a:bodyPr/>
        <a:lstStyle/>
        <a:p>
          <a:endParaRPr lang="ru-RU"/>
        </a:p>
      </dgm:t>
    </dgm:pt>
    <dgm:pt modelId="{6951F9FF-C627-4C6E-BFC5-3DC73B4931DE}">
      <dgm:prSet phldrT="[Текст]"/>
      <dgm:spPr/>
      <dgm:t>
        <a:bodyPr/>
        <a:lstStyle/>
        <a:p>
          <a:r>
            <a:rPr lang="uk-UA"/>
            <a:t>1 крок</a:t>
          </a:r>
          <a:endParaRPr lang="ru-RU"/>
        </a:p>
      </dgm:t>
    </dgm:pt>
    <dgm:pt modelId="{CF2D2168-0DFC-4B13-9C03-7353CA1F8BD3}" type="parTrans" cxnId="{D4736160-2762-4015-8B94-6EF6F4BE9C35}">
      <dgm:prSet/>
      <dgm:spPr/>
      <dgm:t>
        <a:bodyPr/>
        <a:lstStyle/>
        <a:p>
          <a:endParaRPr lang="ru-RU"/>
        </a:p>
      </dgm:t>
    </dgm:pt>
    <dgm:pt modelId="{46536290-BA41-421D-848B-CADC79D664CC}" type="sibTrans" cxnId="{D4736160-2762-4015-8B94-6EF6F4BE9C35}">
      <dgm:prSet/>
      <dgm:spPr/>
      <dgm:t>
        <a:bodyPr/>
        <a:lstStyle/>
        <a:p>
          <a:endParaRPr lang="ru-RU"/>
        </a:p>
      </dgm:t>
    </dgm:pt>
    <dgm:pt modelId="{987D6801-15DD-4720-BD7D-CA21011E8B45}">
      <dgm:prSet phldrT="[Текст]" custT="1"/>
      <dgm:spPr/>
      <dgm:t>
        <a:bodyPr/>
        <a:lstStyle/>
        <a:p>
          <a:r>
            <a:rPr lang="uk-UA" sz="1600" b="1"/>
            <a:t>Здатність до життєтворчості</a:t>
          </a:r>
          <a:endParaRPr lang="ru-RU" sz="1600" b="1"/>
        </a:p>
      </dgm:t>
    </dgm:pt>
    <dgm:pt modelId="{6C23AD7C-AD18-4C9D-829D-FA7C167DD889}" type="parTrans" cxnId="{ACCE0B9F-FEDF-4223-B4B5-63EF4A2C6DB1}">
      <dgm:prSet/>
      <dgm:spPr/>
      <dgm:t>
        <a:bodyPr/>
        <a:lstStyle/>
        <a:p>
          <a:endParaRPr lang="ru-RU"/>
        </a:p>
      </dgm:t>
    </dgm:pt>
    <dgm:pt modelId="{0F754492-F5EF-4D8E-B605-DAA3011B64AB}" type="sibTrans" cxnId="{ACCE0B9F-FEDF-4223-B4B5-63EF4A2C6DB1}">
      <dgm:prSet/>
      <dgm:spPr/>
      <dgm:t>
        <a:bodyPr/>
        <a:lstStyle/>
        <a:p>
          <a:endParaRPr lang="ru-RU"/>
        </a:p>
      </dgm:t>
    </dgm:pt>
    <dgm:pt modelId="{7A9CDA30-97D4-4D40-9BC6-15CADB23EAC7}">
      <dgm:prSet phldrT="[Текст]"/>
      <dgm:spPr/>
      <dgm:t>
        <a:bodyPr/>
        <a:lstStyle/>
        <a:p>
          <a:r>
            <a:rPr lang="uk-UA"/>
            <a:t>2 крок</a:t>
          </a:r>
          <a:endParaRPr lang="ru-RU"/>
        </a:p>
      </dgm:t>
    </dgm:pt>
    <dgm:pt modelId="{726A5BA8-AD52-4CDC-ADAD-98A1373D319D}" type="parTrans" cxnId="{C162838D-A1F1-4BA5-8FE3-32789922EF13}">
      <dgm:prSet/>
      <dgm:spPr/>
      <dgm:t>
        <a:bodyPr/>
        <a:lstStyle/>
        <a:p>
          <a:endParaRPr lang="ru-RU"/>
        </a:p>
      </dgm:t>
    </dgm:pt>
    <dgm:pt modelId="{9D18790F-B1E7-4B5F-A8C9-1C6F134D55FC}" type="sibTrans" cxnId="{C162838D-A1F1-4BA5-8FE3-32789922EF13}">
      <dgm:prSet/>
      <dgm:spPr/>
      <dgm:t>
        <a:bodyPr/>
        <a:lstStyle/>
        <a:p>
          <a:endParaRPr lang="ru-RU"/>
        </a:p>
      </dgm:t>
    </dgm:pt>
    <dgm:pt modelId="{A4EC7262-5BAE-4532-9367-FAB6190F4E13}">
      <dgm:prSet phldrT="[Текст]" custT="1"/>
      <dgm:spPr/>
      <dgm:t>
        <a:bodyPr/>
        <a:lstStyle/>
        <a:p>
          <a:r>
            <a:rPr lang="uk-UA" sz="1600" b="1"/>
            <a:t>Культура самовиявлення</a:t>
          </a:r>
          <a:endParaRPr lang="ru-RU" sz="1600" b="1"/>
        </a:p>
      </dgm:t>
    </dgm:pt>
    <dgm:pt modelId="{75BCF495-08F9-44EE-9F79-8D8DE67C1253}" type="parTrans" cxnId="{85D0A01A-E384-49EF-9F51-5C1BE561DDDE}">
      <dgm:prSet/>
      <dgm:spPr/>
      <dgm:t>
        <a:bodyPr/>
        <a:lstStyle/>
        <a:p>
          <a:endParaRPr lang="ru-RU"/>
        </a:p>
      </dgm:t>
    </dgm:pt>
    <dgm:pt modelId="{35FB7782-96FE-45D0-AD45-F2BA8621D421}" type="sibTrans" cxnId="{85D0A01A-E384-49EF-9F51-5C1BE561DDDE}">
      <dgm:prSet/>
      <dgm:spPr/>
      <dgm:t>
        <a:bodyPr/>
        <a:lstStyle/>
        <a:p>
          <a:endParaRPr lang="ru-RU"/>
        </a:p>
      </dgm:t>
    </dgm:pt>
    <dgm:pt modelId="{070C6B45-3674-4FEB-AC61-4B5238855DC9}">
      <dgm:prSet phldrT="[Текст]"/>
      <dgm:spPr/>
      <dgm:t>
        <a:bodyPr/>
        <a:lstStyle/>
        <a:p>
          <a:r>
            <a:rPr lang="uk-UA"/>
            <a:t>3 крок</a:t>
          </a:r>
          <a:endParaRPr lang="ru-RU"/>
        </a:p>
      </dgm:t>
    </dgm:pt>
    <dgm:pt modelId="{6819EB94-F97C-48A5-8CC6-4305D79F9E16}" type="parTrans" cxnId="{3EE7CDC7-73DE-416B-8BBE-00E3AADE4C3D}">
      <dgm:prSet/>
      <dgm:spPr/>
      <dgm:t>
        <a:bodyPr/>
        <a:lstStyle/>
        <a:p>
          <a:endParaRPr lang="ru-RU"/>
        </a:p>
      </dgm:t>
    </dgm:pt>
    <dgm:pt modelId="{413F2428-8D76-46CF-B6ED-399E0F9CBF0F}" type="sibTrans" cxnId="{3EE7CDC7-73DE-416B-8BBE-00E3AADE4C3D}">
      <dgm:prSet/>
      <dgm:spPr/>
      <dgm:t>
        <a:bodyPr/>
        <a:lstStyle/>
        <a:p>
          <a:endParaRPr lang="ru-RU"/>
        </a:p>
      </dgm:t>
    </dgm:pt>
    <dgm:pt modelId="{EE4A7234-ED6D-4A76-896A-322E829A9989}" type="pres">
      <dgm:prSet presAssocID="{BDA4B410-B269-4F5B-9B3F-AEB8BE9136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B61D22-5927-4FF0-81AF-7B38B62EB3F2}" type="pres">
      <dgm:prSet presAssocID="{F5CFF8EF-80FC-4F82-9B53-8180834FF4B5}" presName="composite" presStyleCnt="0"/>
      <dgm:spPr/>
    </dgm:pt>
    <dgm:pt modelId="{9D0BEE0B-3CD7-4C89-A115-42259BCE13AE}" type="pres">
      <dgm:prSet presAssocID="{F5CFF8EF-80FC-4F82-9B53-8180834FF4B5}" presName="bentUpArrow1" presStyleLbl="alignImgPlace1" presStyleIdx="0" presStyleCnt="2"/>
      <dgm:spPr/>
    </dgm:pt>
    <dgm:pt modelId="{5597161B-81E2-4EA4-A28C-CB35FC8C5904}" type="pres">
      <dgm:prSet presAssocID="{F5CFF8EF-80FC-4F82-9B53-8180834FF4B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5EB8E-894F-4869-A058-2AF862FA0979}" type="pres">
      <dgm:prSet presAssocID="{F5CFF8EF-80FC-4F82-9B53-8180834FF4B5}" presName="ChildText" presStyleLbl="revTx" presStyleIdx="0" presStyleCnt="3" custFlipHor="1" custScaleX="109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0F27-FECC-4A2E-A773-D5D338D2B0F5}" type="pres">
      <dgm:prSet presAssocID="{30FA58E6-44EC-48FE-AF71-7685E33485CC}" presName="sibTrans" presStyleCnt="0"/>
      <dgm:spPr/>
    </dgm:pt>
    <dgm:pt modelId="{58F07D1B-EAA1-4E45-B94E-7E4E13E7DB3F}" type="pres">
      <dgm:prSet presAssocID="{987D6801-15DD-4720-BD7D-CA21011E8B45}" presName="composite" presStyleCnt="0"/>
      <dgm:spPr/>
    </dgm:pt>
    <dgm:pt modelId="{361D9D23-4CF3-4F1D-A7D3-2348CAEC662B}" type="pres">
      <dgm:prSet presAssocID="{987D6801-15DD-4720-BD7D-CA21011E8B45}" presName="bentUpArrow1" presStyleLbl="alignImgPlace1" presStyleIdx="1" presStyleCnt="2"/>
      <dgm:spPr/>
    </dgm:pt>
    <dgm:pt modelId="{2FEEB456-6BA8-42D8-8226-FAF79660E825}" type="pres">
      <dgm:prSet presAssocID="{987D6801-15DD-4720-BD7D-CA21011E8B45}" presName="ParentText" presStyleLbl="node1" presStyleIdx="1" presStyleCnt="3" custScaleX="108634" custLinFactNeighborX="-536" custLinFactNeighborY="30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94616-236F-4B7A-8EA8-891D24B14886}" type="pres">
      <dgm:prSet presAssocID="{987D6801-15DD-4720-BD7D-CA21011E8B45}" presName="ChildText" presStyleLbl="revTx" presStyleIdx="1" presStyleCnt="3" custScaleX="119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A6DE8-4981-476B-A6DB-B495A8C1A012}" type="pres">
      <dgm:prSet presAssocID="{0F754492-F5EF-4D8E-B605-DAA3011B64AB}" presName="sibTrans" presStyleCnt="0"/>
      <dgm:spPr/>
    </dgm:pt>
    <dgm:pt modelId="{4431432B-52A3-4C9F-B920-E51D16086712}" type="pres">
      <dgm:prSet presAssocID="{A4EC7262-5BAE-4532-9367-FAB6190F4E13}" presName="composite" presStyleCnt="0"/>
      <dgm:spPr/>
    </dgm:pt>
    <dgm:pt modelId="{D7E27D0A-C1FA-487C-BBE0-7D5436D8FEC3}" type="pres">
      <dgm:prSet presAssocID="{A4EC7262-5BAE-4532-9367-FAB6190F4E13}" presName="ParentText" presStyleLbl="node1" presStyleIdx="2" presStyleCnt="3" custLinFactNeighborX="1870" custLinFactNeighborY="3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C5253-81C1-4B78-B76C-5CBC678B40F1}" type="pres">
      <dgm:prSet presAssocID="{A4EC7262-5BAE-4532-9367-FAB6190F4E1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7CDC7-73DE-416B-8BBE-00E3AADE4C3D}" srcId="{A4EC7262-5BAE-4532-9367-FAB6190F4E13}" destId="{070C6B45-3674-4FEB-AC61-4B5238855DC9}" srcOrd="0" destOrd="0" parTransId="{6819EB94-F97C-48A5-8CC6-4305D79F9E16}" sibTransId="{413F2428-8D76-46CF-B6ED-399E0F9CBF0F}"/>
    <dgm:cxn modelId="{A6D044D1-E2A5-496B-9CE5-22FC760A66C2}" type="presOf" srcId="{BDA4B410-B269-4F5B-9B3F-AEB8BE913668}" destId="{EE4A7234-ED6D-4A76-896A-322E829A9989}" srcOrd="0" destOrd="0" presId="urn:microsoft.com/office/officeart/2005/8/layout/StepDownProcess"/>
    <dgm:cxn modelId="{6CA9571F-3280-4F0E-BCB8-4000D5E8EF77}" type="presOf" srcId="{A4EC7262-5BAE-4532-9367-FAB6190F4E13}" destId="{D7E27D0A-C1FA-487C-BBE0-7D5436D8FEC3}" srcOrd="0" destOrd="0" presId="urn:microsoft.com/office/officeart/2005/8/layout/StepDownProcess"/>
    <dgm:cxn modelId="{ACCE0B9F-FEDF-4223-B4B5-63EF4A2C6DB1}" srcId="{BDA4B410-B269-4F5B-9B3F-AEB8BE913668}" destId="{987D6801-15DD-4720-BD7D-CA21011E8B45}" srcOrd="1" destOrd="0" parTransId="{6C23AD7C-AD18-4C9D-829D-FA7C167DD889}" sibTransId="{0F754492-F5EF-4D8E-B605-DAA3011B64AB}"/>
    <dgm:cxn modelId="{C162838D-A1F1-4BA5-8FE3-32789922EF13}" srcId="{987D6801-15DD-4720-BD7D-CA21011E8B45}" destId="{7A9CDA30-97D4-4D40-9BC6-15CADB23EAC7}" srcOrd="0" destOrd="0" parTransId="{726A5BA8-AD52-4CDC-ADAD-98A1373D319D}" sibTransId="{9D18790F-B1E7-4B5F-A8C9-1C6F134D55FC}"/>
    <dgm:cxn modelId="{B5076C95-5886-4B2B-A25F-94D978A61421}" type="presOf" srcId="{987D6801-15DD-4720-BD7D-CA21011E8B45}" destId="{2FEEB456-6BA8-42D8-8226-FAF79660E825}" srcOrd="0" destOrd="0" presId="urn:microsoft.com/office/officeart/2005/8/layout/StepDownProcess"/>
    <dgm:cxn modelId="{D8077036-B4A1-4191-A4AF-2454A860E907}" type="presOf" srcId="{070C6B45-3674-4FEB-AC61-4B5238855DC9}" destId="{198C5253-81C1-4B78-B76C-5CBC678B40F1}" srcOrd="0" destOrd="0" presId="urn:microsoft.com/office/officeart/2005/8/layout/StepDownProcess"/>
    <dgm:cxn modelId="{3799F121-D928-4D8F-823B-09B5C08553AC}" srcId="{BDA4B410-B269-4F5B-9B3F-AEB8BE913668}" destId="{F5CFF8EF-80FC-4F82-9B53-8180834FF4B5}" srcOrd="0" destOrd="0" parTransId="{8E2138B0-F457-484B-AE11-F5E8380BEA33}" sibTransId="{30FA58E6-44EC-48FE-AF71-7685E33485CC}"/>
    <dgm:cxn modelId="{A33824E8-06E6-46E2-9C64-F5B4C6E2416A}" type="presOf" srcId="{7A9CDA30-97D4-4D40-9BC6-15CADB23EAC7}" destId="{8EE94616-236F-4B7A-8EA8-891D24B14886}" srcOrd="0" destOrd="0" presId="urn:microsoft.com/office/officeart/2005/8/layout/StepDownProcess"/>
    <dgm:cxn modelId="{0A39A3FC-C472-433F-AC3A-48CCFF93B119}" type="presOf" srcId="{6951F9FF-C627-4C6E-BFC5-3DC73B4931DE}" destId="{A6D5EB8E-894F-4869-A058-2AF862FA0979}" srcOrd="0" destOrd="0" presId="urn:microsoft.com/office/officeart/2005/8/layout/StepDownProcess"/>
    <dgm:cxn modelId="{85D0A01A-E384-49EF-9F51-5C1BE561DDDE}" srcId="{BDA4B410-B269-4F5B-9B3F-AEB8BE913668}" destId="{A4EC7262-5BAE-4532-9367-FAB6190F4E13}" srcOrd="2" destOrd="0" parTransId="{75BCF495-08F9-44EE-9F79-8D8DE67C1253}" sibTransId="{35FB7782-96FE-45D0-AD45-F2BA8621D421}"/>
    <dgm:cxn modelId="{89A1A9E2-CD8A-47B1-87C1-0E2959B5AB46}" type="presOf" srcId="{F5CFF8EF-80FC-4F82-9B53-8180834FF4B5}" destId="{5597161B-81E2-4EA4-A28C-CB35FC8C5904}" srcOrd="0" destOrd="0" presId="urn:microsoft.com/office/officeart/2005/8/layout/StepDownProcess"/>
    <dgm:cxn modelId="{D4736160-2762-4015-8B94-6EF6F4BE9C35}" srcId="{F5CFF8EF-80FC-4F82-9B53-8180834FF4B5}" destId="{6951F9FF-C627-4C6E-BFC5-3DC73B4931DE}" srcOrd="0" destOrd="0" parTransId="{CF2D2168-0DFC-4B13-9C03-7353CA1F8BD3}" sibTransId="{46536290-BA41-421D-848B-CADC79D664CC}"/>
    <dgm:cxn modelId="{8B5A9D6A-1BB6-489A-BF38-78591979EE22}" type="presParOf" srcId="{EE4A7234-ED6D-4A76-896A-322E829A9989}" destId="{98B61D22-5927-4FF0-81AF-7B38B62EB3F2}" srcOrd="0" destOrd="0" presId="urn:microsoft.com/office/officeart/2005/8/layout/StepDownProcess"/>
    <dgm:cxn modelId="{0C467F52-4DBA-4B4B-A397-45A3949B398A}" type="presParOf" srcId="{98B61D22-5927-4FF0-81AF-7B38B62EB3F2}" destId="{9D0BEE0B-3CD7-4C89-A115-42259BCE13AE}" srcOrd="0" destOrd="0" presId="urn:microsoft.com/office/officeart/2005/8/layout/StepDownProcess"/>
    <dgm:cxn modelId="{53D93E05-E110-46EA-BCE4-89905C588D43}" type="presParOf" srcId="{98B61D22-5927-4FF0-81AF-7B38B62EB3F2}" destId="{5597161B-81E2-4EA4-A28C-CB35FC8C5904}" srcOrd="1" destOrd="0" presId="urn:microsoft.com/office/officeart/2005/8/layout/StepDownProcess"/>
    <dgm:cxn modelId="{2CF3200A-5CBF-4C81-80EB-6E0E6573A7F5}" type="presParOf" srcId="{98B61D22-5927-4FF0-81AF-7B38B62EB3F2}" destId="{A6D5EB8E-894F-4869-A058-2AF862FA0979}" srcOrd="2" destOrd="0" presId="urn:microsoft.com/office/officeart/2005/8/layout/StepDownProcess"/>
    <dgm:cxn modelId="{D80C9C42-D1B9-4BC0-8234-3EE3BC223589}" type="presParOf" srcId="{EE4A7234-ED6D-4A76-896A-322E829A9989}" destId="{FEF20F27-FECC-4A2E-A773-D5D338D2B0F5}" srcOrd="1" destOrd="0" presId="urn:microsoft.com/office/officeart/2005/8/layout/StepDownProcess"/>
    <dgm:cxn modelId="{06F29BDE-6C8F-4A0C-A461-A0BB1026C475}" type="presParOf" srcId="{EE4A7234-ED6D-4A76-896A-322E829A9989}" destId="{58F07D1B-EAA1-4E45-B94E-7E4E13E7DB3F}" srcOrd="2" destOrd="0" presId="urn:microsoft.com/office/officeart/2005/8/layout/StepDownProcess"/>
    <dgm:cxn modelId="{C5B78F29-60A7-4E87-844E-4174AFFA69BE}" type="presParOf" srcId="{58F07D1B-EAA1-4E45-B94E-7E4E13E7DB3F}" destId="{361D9D23-4CF3-4F1D-A7D3-2348CAEC662B}" srcOrd="0" destOrd="0" presId="urn:microsoft.com/office/officeart/2005/8/layout/StepDownProcess"/>
    <dgm:cxn modelId="{6B8AFEA2-DDCB-49B2-98A4-65CD9541DA80}" type="presParOf" srcId="{58F07D1B-EAA1-4E45-B94E-7E4E13E7DB3F}" destId="{2FEEB456-6BA8-42D8-8226-FAF79660E825}" srcOrd="1" destOrd="0" presId="urn:microsoft.com/office/officeart/2005/8/layout/StepDownProcess"/>
    <dgm:cxn modelId="{51080711-FDD7-4C5F-98D9-EBDA50F124B0}" type="presParOf" srcId="{58F07D1B-EAA1-4E45-B94E-7E4E13E7DB3F}" destId="{8EE94616-236F-4B7A-8EA8-891D24B14886}" srcOrd="2" destOrd="0" presId="urn:microsoft.com/office/officeart/2005/8/layout/StepDownProcess"/>
    <dgm:cxn modelId="{F5C41D96-1721-48EC-98AF-1E2BE40A1FFF}" type="presParOf" srcId="{EE4A7234-ED6D-4A76-896A-322E829A9989}" destId="{450A6DE8-4981-476B-A6DB-B495A8C1A012}" srcOrd="3" destOrd="0" presId="urn:microsoft.com/office/officeart/2005/8/layout/StepDownProcess"/>
    <dgm:cxn modelId="{CE75F557-704C-4EF0-BFC8-D18B55C90D7F}" type="presParOf" srcId="{EE4A7234-ED6D-4A76-896A-322E829A9989}" destId="{4431432B-52A3-4C9F-B920-E51D16086712}" srcOrd="4" destOrd="0" presId="urn:microsoft.com/office/officeart/2005/8/layout/StepDownProcess"/>
    <dgm:cxn modelId="{119FD980-8C3D-4665-B83C-C83141A23E75}" type="presParOf" srcId="{4431432B-52A3-4C9F-B920-E51D16086712}" destId="{D7E27D0A-C1FA-487C-BBE0-7D5436D8FEC3}" srcOrd="0" destOrd="0" presId="urn:microsoft.com/office/officeart/2005/8/layout/StepDownProcess"/>
    <dgm:cxn modelId="{F760E5DF-0816-41D1-8412-C79D40A9613C}" type="presParOf" srcId="{4431432B-52A3-4C9F-B920-E51D16086712}" destId="{198C5253-81C1-4B78-B76C-5CBC678B40F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D44E76-35A9-4F0F-99AE-280E9D7082F7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C62C41E-7271-41EC-9E6B-59488EE5C8AB}">
      <dgm:prSet phldrT="[Текст]"/>
      <dgm:spPr/>
      <dgm:t>
        <a:bodyPr/>
        <a:lstStyle/>
        <a:p>
          <a:r>
            <a:rPr lang="uk-UA" b="1">
              <a:solidFill>
                <a:sysClr val="windowText" lastClr="000000"/>
              </a:solidFill>
            </a:rPr>
            <a:t>1</a:t>
          </a:r>
          <a:endParaRPr lang="ru-RU" b="1">
            <a:solidFill>
              <a:sysClr val="windowText" lastClr="000000"/>
            </a:solidFill>
          </a:endParaRPr>
        </a:p>
      </dgm:t>
    </dgm:pt>
    <dgm:pt modelId="{B5BBD631-2712-4382-AE32-18D08DE96EF5}" type="parTrans" cxnId="{9EB08189-29D0-4D57-89B6-D155922F1D34}">
      <dgm:prSet/>
      <dgm:spPr/>
      <dgm:t>
        <a:bodyPr/>
        <a:lstStyle/>
        <a:p>
          <a:endParaRPr lang="ru-RU"/>
        </a:p>
      </dgm:t>
    </dgm:pt>
    <dgm:pt modelId="{8874D54F-3D23-46BD-ACB5-958C8926D158}" type="sibTrans" cxnId="{9EB08189-29D0-4D57-89B6-D155922F1D34}">
      <dgm:prSet/>
      <dgm:spPr/>
      <dgm:t>
        <a:bodyPr/>
        <a:lstStyle/>
        <a:p>
          <a:endParaRPr lang="ru-RU"/>
        </a:p>
      </dgm:t>
    </dgm:pt>
    <dgm:pt modelId="{96AC96F7-1BFA-45CE-BDC6-8EF254DAF439}">
      <dgm:prSet phldrT="[Текст]" custT="1"/>
      <dgm:spPr/>
      <dgm:t>
        <a:bodyPr/>
        <a:lstStyle/>
        <a:p>
          <a:r>
            <a:rPr lang="uk-UA" sz="2000" dirty="0"/>
            <a:t>розглядати  в двох аспектах: інтегрування до креативності та організації позакласної роботи</a:t>
          </a:r>
          <a:endParaRPr lang="ru-RU" sz="2000" dirty="0"/>
        </a:p>
      </dgm:t>
    </dgm:pt>
    <dgm:pt modelId="{E439AC6A-23FC-43FD-8E1F-F844C0E9DC22}" type="parTrans" cxnId="{FEBDB2A0-2E0F-49E7-AADB-37F970C82C96}">
      <dgm:prSet/>
      <dgm:spPr/>
      <dgm:t>
        <a:bodyPr/>
        <a:lstStyle/>
        <a:p>
          <a:endParaRPr lang="ru-RU"/>
        </a:p>
      </dgm:t>
    </dgm:pt>
    <dgm:pt modelId="{7E41D3FD-AE44-41C9-9343-EE15F133E737}" type="sibTrans" cxnId="{FEBDB2A0-2E0F-49E7-AADB-37F970C82C96}">
      <dgm:prSet/>
      <dgm:spPr/>
      <dgm:t>
        <a:bodyPr/>
        <a:lstStyle/>
        <a:p>
          <a:endParaRPr lang="ru-RU"/>
        </a:p>
      </dgm:t>
    </dgm:pt>
    <dgm:pt modelId="{FB5ED611-C660-4261-A963-ECEF02021DB7}">
      <dgm:prSet phldrT="[Текст]"/>
      <dgm:spPr/>
      <dgm:t>
        <a:bodyPr/>
        <a:lstStyle/>
        <a:p>
          <a:r>
            <a:rPr lang="uk-UA" b="1">
              <a:solidFill>
                <a:sysClr val="windowText" lastClr="000000"/>
              </a:solidFill>
            </a:rPr>
            <a:t>2</a:t>
          </a:r>
          <a:endParaRPr lang="ru-RU" b="1">
            <a:solidFill>
              <a:sysClr val="windowText" lastClr="000000"/>
            </a:solidFill>
          </a:endParaRPr>
        </a:p>
      </dgm:t>
    </dgm:pt>
    <dgm:pt modelId="{E9D0CAC2-E1E3-4944-ACD8-CCDC99AB81A1}" type="parTrans" cxnId="{87C05FD3-68B1-40E1-AF99-BBF183217757}">
      <dgm:prSet/>
      <dgm:spPr/>
      <dgm:t>
        <a:bodyPr/>
        <a:lstStyle/>
        <a:p>
          <a:endParaRPr lang="ru-RU"/>
        </a:p>
      </dgm:t>
    </dgm:pt>
    <dgm:pt modelId="{B2787420-8467-4660-B9A4-C05866D1640F}" type="sibTrans" cxnId="{87C05FD3-68B1-40E1-AF99-BBF183217757}">
      <dgm:prSet/>
      <dgm:spPr/>
      <dgm:t>
        <a:bodyPr/>
        <a:lstStyle/>
        <a:p>
          <a:endParaRPr lang="ru-RU"/>
        </a:p>
      </dgm:t>
    </dgm:pt>
    <dgm:pt modelId="{B59BBE19-0ED9-43D6-87D8-C29052E2A287}">
      <dgm:prSet phldrT="[Текст]"/>
      <dgm:spPr/>
      <dgm:t>
        <a:bodyPr/>
        <a:lstStyle/>
        <a:p>
          <a:r>
            <a:rPr lang="uk-UA"/>
            <a:t>сприяти розумінню глобальних проблем світу</a:t>
          </a:r>
          <a:endParaRPr lang="ru-RU"/>
        </a:p>
      </dgm:t>
    </dgm:pt>
    <dgm:pt modelId="{D338AB98-070A-460F-A567-7AA417ACEAF6}" type="parTrans" cxnId="{246FB689-381D-4CE2-B0E2-02892177DBDD}">
      <dgm:prSet/>
      <dgm:spPr/>
      <dgm:t>
        <a:bodyPr/>
        <a:lstStyle/>
        <a:p>
          <a:endParaRPr lang="ru-RU"/>
        </a:p>
      </dgm:t>
    </dgm:pt>
    <dgm:pt modelId="{C67632D3-F0EF-46E6-AEE8-82A07224E9BB}" type="sibTrans" cxnId="{246FB689-381D-4CE2-B0E2-02892177DBDD}">
      <dgm:prSet/>
      <dgm:spPr/>
      <dgm:t>
        <a:bodyPr/>
        <a:lstStyle/>
        <a:p>
          <a:endParaRPr lang="ru-RU"/>
        </a:p>
      </dgm:t>
    </dgm:pt>
    <dgm:pt modelId="{587D78BC-5EF1-403E-A13A-4E7AF70CAE6B}">
      <dgm:prSet phldrT="[Текст]"/>
      <dgm:spPr/>
      <dgm:t>
        <a:bodyPr/>
        <a:lstStyle/>
        <a:p>
          <a:r>
            <a:rPr lang="uk-UA" b="1">
              <a:solidFill>
                <a:sysClr val="windowText" lastClr="000000"/>
              </a:solidFill>
            </a:rPr>
            <a:t>3</a:t>
          </a:r>
          <a:endParaRPr lang="ru-RU" b="1">
            <a:solidFill>
              <a:sysClr val="windowText" lastClr="000000"/>
            </a:solidFill>
          </a:endParaRPr>
        </a:p>
      </dgm:t>
    </dgm:pt>
    <dgm:pt modelId="{93C3E9FD-A9C6-4FDD-8BEF-587D4032B500}" type="parTrans" cxnId="{94D36F21-9CBF-43E2-9021-87F6F459154A}">
      <dgm:prSet/>
      <dgm:spPr/>
      <dgm:t>
        <a:bodyPr/>
        <a:lstStyle/>
        <a:p>
          <a:endParaRPr lang="ru-RU"/>
        </a:p>
      </dgm:t>
    </dgm:pt>
    <dgm:pt modelId="{EE4358EC-7055-4A38-AC74-C184384914E4}" type="sibTrans" cxnId="{94D36F21-9CBF-43E2-9021-87F6F459154A}">
      <dgm:prSet/>
      <dgm:spPr/>
      <dgm:t>
        <a:bodyPr/>
        <a:lstStyle/>
        <a:p>
          <a:endParaRPr lang="ru-RU"/>
        </a:p>
      </dgm:t>
    </dgm:pt>
    <dgm:pt modelId="{87865E2A-19E4-4682-80DB-2C15E939F705}">
      <dgm:prSet phldrT="[Текст]"/>
      <dgm:spPr/>
      <dgm:t>
        <a:bodyPr/>
        <a:lstStyle/>
        <a:p>
          <a:r>
            <a:rPr lang="uk-UA" dirty="0"/>
            <a:t>поширювати позитивний досвід в освіті</a:t>
          </a:r>
          <a:endParaRPr lang="ru-RU" dirty="0"/>
        </a:p>
      </dgm:t>
    </dgm:pt>
    <dgm:pt modelId="{3D91407A-C49C-4F1C-B927-EBBC607870F9}" type="parTrans" cxnId="{63F7EB27-A4BC-479E-8538-7023A19AF1DD}">
      <dgm:prSet/>
      <dgm:spPr/>
      <dgm:t>
        <a:bodyPr/>
        <a:lstStyle/>
        <a:p>
          <a:endParaRPr lang="ru-RU"/>
        </a:p>
      </dgm:t>
    </dgm:pt>
    <dgm:pt modelId="{1FD6EDCF-F46A-470E-9BD2-AD985DC9C436}" type="sibTrans" cxnId="{63F7EB27-A4BC-479E-8538-7023A19AF1DD}">
      <dgm:prSet/>
      <dgm:spPr/>
      <dgm:t>
        <a:bodyPr/>
        <a:lstStyle/>
        <a:p>
          <a:endParaRPr lang="ru-RU"/>
        </a:p>
      </dgm:t>
    </dgm:pt>
    <dgm:pt modelId="{56F1E191-7A62-4710-A85A-5A762424646C}" type="pres">
      <dgm:prSet presAssocID="{14D44E76-35A9-4F0F-99AE-280E9D7082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66A38-9B1C-45A1-8D71-990F6AFBFCC5}" type="pres">
      <dgm:prSet presAssocID="{3C62C41E-7271-41EC-9E6B-59488EE5C8AB}" presName="composite" presStyleCnt="0"/>
      <dgm:spPr/>
    </dgm:pt>
    <dgm:pt modelId="{364ABF40-DB20-4372-B790-E21F44B4174C}" type="pres">
      <dgm:prSet presAssocID="{3C62C41E-7271-41EC-9E6B-59488EE5C8AB}" presName="parentText" presStyleLbl="alignNode1" presStyleIdx="0" presStyleCnt="3" custScaleX="1495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63CB8-404C-4B9B-A22E-9FB5D08AD967}" type="pres">
      <dgm:prSet presAssocID="{3C62C41E-7271-41EC-9E6B-59488EE5C8AB}" presName="descendantText" presStyleLbl="alignAcc1" presStyleIdx="0" presStyleCnt="3" custScaleX="89831" custLinFactNeighborX="363" custLinFactNeighborY="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6722-8ABE-453F-AAE3-C9A336A20ADC}" type="pres">
      <dgm:prSet presAssocID="{8874D54F-3D23-46BD-ACB5-958C8926D158}" presName="sp" presStyleCnt="0"/>
      <dgm:spPr/>
    </dgm:pt>
    <dgm:pt modelId="{94650C26-4499-470A-ADEF-E9902E41481C}" type="pres">
      <dgm:prSet presAssocID="{FB5ED611-C660-4261-A963-ECEF02021DB7}" presName="composite" presStyleCnt="0"/>
      <dgm:spPr/>
    </dgm:pt>
    <dgm:pt modelId="{E0349E9E-1D58-4353-8387-651220102A84}" type="pres">
      <dgm:prSet presAssocID="{FB5ED611-C660-4261-A963-ECEF02021DB7}" presName="parentText" presStyleLbl="alignNode1" presStyleIdx="1" presStyleCnt="3" custScaleX="143126" custLinFactNeighborX="-3671" custLinFactNeighborY="-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6818C-F57E-440A-904B-ED2811C446C1}" type="pres">
      <dgm:prSet presAssocID="{FB5ED611-C660-4261-A963-ECEF02021DB7}" presName="descendantText" presStyleLbl="alignAcc1" presStyleIdx="1" presStyleCnt="3" custScaleX="9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55997-E25D-42E1-BBC1-4FC97B7E6415}" type="pres">
      <dgm:prSet presAssocID="{B2787420-8467-4660-B9A4-C05866D1640F}" presName="sp" presStyleCnt="0"/>
      <dgm:spPr/>
    </dgm:pt>
    <dgm:pt modelId="{4DC6EECA-53D4-4340-AFF1-72943838A5AE}" type="pres">
      <dgm:prSet presAssocID="{587D78BC-5EF1-403E-A13A-4E7AF70CAE6B}" presName="composite" presStyleCnt="0"/>
      <dgm:spPr/>
    </dgm:pt>
    <dgm:pt modelId="{C7248D7C-E4DE-4868-8137-5F5AD7FF0D6B}" type="pres">
      <dgm:prSet presAssocID="{587D78BC-5EF1-403E-A13A-4E7AF70CAE6B}" presName="parentText" presStyleLbl="alignNode1" presStyleIdx="2" presStyleCnt="3" custScaleX="1449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7C376-1DCC-4A33-AA8C-CA28768FA361}" type="pres">
      <dgm:prSet presAssocID="{587D78BC-5EF1-403E-A13A-4E7AF70CAE6B}" presName="descendantText" presStyleLbl="alignAcc1" presStyleIdx="2" presStyleCnt="3" custScaleX="89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F35915-E76F-4647-B9A9-90203DBDBA2E}" type="presOf" srcId="{587D78BC-5EF1-403E-A13A-4E7AF70CAE6B}" destId="{C7248D7C-E4DE-4868-8137-5F5AD7FF0D6B}" srcOrd="0" destOrd="0" presId="urn:microsoft.com/office/officeart/2005/8/layout/chevron2"/>
    <dgm:cxn modelId="{9EB08189-29D0-4D57-89B6-D155922F1D34}" srcId="{14D44E76-35A9-4F0F-99AE-280E9D7082F7}" destId="{3C62C41E-7271-41EC-9E6B-59488EE5C8AB}" srcOrd="0" destOrd="0" parTransId="{B5BBD631-2712-4382-AE32-18D08DE96EF5}" sibTransId="{8874D54F-3D23-46BD-ACB5-958C8926D158}"/>
    <dgm:cxn modelId="{8ABE815F-6656-43F2-8357-6F58853902C9}" type="presOf" srcId="{96AC96F7-1BFA-45CE-BDC6-8EF254DAF439}" destId="{8A863CB8-404C-4B9B-A22E-9FB5D08AD967}" srcOrd="0" destOrd="0" presId="urn:microsoft.com/office/officeart/2005/8/layout/chevron2"/>
    <dgm:cxn modelId="{87C05FD3-68B1-40E1-AF99-BBF183217757}" srcId="{14D44E76-35A9-4F0F-99AE-280E9D7082F7}" destId="{FB5ED611-C660-4261-A963-ECEF02021DB7}" srcOrd="1" destOrd="0" parTransId="{E9D0CAC2-E1E3-4944-ACD8-CCDC99AB81A1}" sibTransId="{B2787420-8467-4660-B9A4-C05866D1640F}"/>
    <dgm:cxn modelId="{246FB689-381D-4CE2-B0E2-02892177DBDD}" srcId="{FB5ED611-C660-4261-A963-ECEF02021DB7}" destId="{B59BBE19-0ED9-43D6-87D8-C29052E2A287}" srcOrd="0" destOrd="0" parTransId="{D338AB98-070A-460F-A567-7AA417ACEAF6}" sibTransId="{C67632D3-F0EF-46E6-AEE8-82A07224E9BB}"/>
    <dgm:cxn modelId="{497CA503-8FE1-49D5-97C0-AB826A19883C}" type="presOf" srcId="{87865E2A-19E4-4682-80DB-2C15E939F705}" destId="{4267C376-1DCC-4A33-AA8C-CA28768FA361}" srcOrd="0" destOrd="0" presId="urn:microsoft.com/office/officeart/2005/8/layout/chevron2"/>
    <dgm:cxn modelId="{1DBAA404-BD66-4922-AB8A-99AE94226400}" type="presOf" srcId="{FB5ED611-C660-4261-A963-ECEF02021DB7}" destId="{E0349E9E-1D58-4353-8387-651220102A84}" srcOrd="0" destOrd="0" presId="urn:microsoft.com/office/officeart/2005/8/layout/chevron2"/>
    <dgm:cxn modelId="{DB5AD549-A914-4A13-BD8B-E646FE2B31E6}" type="presOf" srcId="{3C62C41E-7271-41EC-9E6B-59488EE5C8AB}" destId="{364ABF40-DB20-4372-B790-E21F44B4174C}" srcOrd="0" destOrd="0" presId="urn:microsoft.com/office/officeart/2005/8/layout/chevron2"/>
    <dgm:cxn modelId="{63F7EB27-A4BC-479E-8538-7023A19AF1DD}" srcId="{587D78BC-5EF1-403E-A13A-4E7AF70CAE6B}" destId="{87865E2A-19E4-4682-80DB-2C15E939F705}" srcOrd="0" destOrd="0" parTransId="{3D91407A-C49C-4F1C-B927-EBBC607870F9}" sibTransId="{1FD6EDCF-F46A-470E-9BD2-AD985DC9C436}"/>
    <dgm:cxn modelId="{78052D18-0630-4AAB-B85B-48F74D6B38F7}" type="presOf" srcId="{B59BBE19-0ED9-43D6-87D8-C29052E2A287}" destId="{8466818C-F57E-440A-904B-ED2811C446C1}" srcOrd="0" destOrd="0" presId="urn:microsoft.com/office/officeart/2005/8/layout/chevron2"/>
    <dgm:cxn modelId="{94D36F21-9CBF-43E2-9021-87F6F459154A}" srcId="{14D44E76-35A9-4F0F-99AE-280E9D7082F7}" destId="{587D78BC-5EF1-403E-A13A-4E7AF70CAE6B}" srcOrd="2" destOrd="0" parTransId="{93C3E9FD-A9C6-4FDD-8BEF-587D4032B500}" sibTransId="{EE4358EC-7055-4A38-AC74-C184384914E4}"/>
    <dgm:cxn modelId="{FEBDB2A0-2E0F-49E7-AADB-37F970C82C96}" srcId="{3C62C41E-7271-41EC-9E6B-59488EE5C8AB}" destId="{96AC96F7-1BFA-45CE-BDC6-8EF254DAF439}" srcOrd="0" destOrd="0" parTransId="{E439AC6A-23FC-43FD-8E1F-F844C0E9DC22}" sibTransId="{7E41D3FD-AE44-41C9-9343-EE15F133E737}"/>
    <dgm:cxn modelId="{50D4F336-448D-46CB-BFA6-0C16C2C84771}" type="presOf" srcId="{14D44E76-35A9-4F0F-99AE-280E9D7082F7}" destId="{56F1E191-7A62-4710-A85A-5A762424646C}" srcOrd="0" destOrd="0" presId="urn:microsoft.com/office/officeart/2005/8/layout/chevron2"/>
    <dgm:cxn modelId="{977220A7-7B08-469B-8BC6-013233BFCD6D}" type="presParOf" srcId="{56F1E191-7A62-4710-A85A-5A762424646C}" destId="{23B66A38-9B1C-45A1-8D71-990F6AFBFCC5}" srcOrd="0" destOrd="0" presId="urn:microsoft.com/office/officeart/2005/8/layout/chevron2"/>
    <dgm:cxn modelId="{90AA7EC0-150A-49C4-901D-A4CCFC90CE96}" type="presParOf" srcId="{23B66A38-9B1C-45A1-8D71-990F6AFBFCC5}" destId="{364ABF40-DB20-4372-B790-E21F44B4174C}" srcOrd="0" destOrd="0" presId="urn:microsoft.com/office/officeart/2005/8/layout/chevron2"/>
    <dgm:cxn modelId="{FFB0E9FE-FC97-4908-8B55-6C58D9EF148E}" type="presParOf" srcId="{23B66A38-9B1C-45A1-8D71-990F6AFBFCC5}" destId="{8A863CB8-404C-4B9B-A22E-9FB5D08AD967}" srcOrd="1" destOrd="0" presId="urn:microsoft.com/office/officeart/2005/8/layout/chevron2"/>
    <dgm:cxn modelId="{0B4FF61E-17B5-4A21-84EE-676E69CB6F0D}" type="presParOf" srcId="{56F1E191-7A62-4710-A85A-5A762424646C}" destId="{7E806722-8ABE-453F-AAE3-C9A336A20ADC}" srcOrd="1" destOrd="0" presId="urn:microsoft.com/office/officeart/2005/8/layout/chevron2"/>
    <dgm:cxn modelId="{ADB2C105-317A-4195-BAAB-75557CEC62F6}" type="presParOf" srcId="{56F1E191-7A62-4710-A85A-5A762424646C}" destId="{94650C26-4499-470A-ADEF-E9902E41481C}" srcOrd="2" destOrd="0" presId="urn:microsoft.com/office/officeart/2005/8/layout/chevron2"/>
    <dgm:cxn modelId="{BA5BF4A4-E45C-4F34-9F10-12AF3F141239}" type="presParOf" srcId="{94650C26-4499-470A-ADEF-E9902E41481C}" destId="{E0349E9E-1D58-4353-8387-651220102A84}" srcOrd="0" destOrd="0" presId="urn:microsoft.com/office/officeart/2005/8/layout/chevron2"/>
    <dgm:cxn modelId="{2B598EE1-A574-4838-AFF6-3A5EFE87611B}" type="presParOf" srcId="{94650C26-4499-470A-ADEF-E9902E41481C}" destId="{8466818C-F57E-440A-904B-ED2811C446C1}" srcOrd="1" destOrd="0" presId="urn:microsoft.com/office/officeart/2005/8/layout/chevron2"/>
    <dgm:cxn modelId="{C4E8615C-366D-4ED4-8626-E5B7A7EEBA56}" type="presParOf" srcId="{56F1E191-7A62-4710-A85A-5A762424646C}" destId="{04C55997-E25D-42E1-BBC1-4FC97B7E6415}" srcOrd="3" destOrd="0" presId="urn:microsoft.com/office/officeart/2005/8/layout/chevron2"/>
    <dgm:cxn modelId="{78A8F0CE-A3C4-4966-89C3-F4CBFB00C6D8}" type="presParOf" srcId="{56F1E191-7A62-4710-A85A-5A762424646C}" destId="{4DC6EECA-53D4-4340-AFF1-72943838A5AE}" srcOrd="4" destOrd="0" presId="urn:microsoft.com/office/officeart/2005/8/layout/chevron2"/>
    <dgm:cxn modelId="{2EBE19AE-ECB7-4A8A-A367-CEAA0705551F}" type="presParOf" srcId="{4DC6EECA-53D4-4340-AFF1-72943838A5AE}" destId="{C7248D7C-E4DE-4868-8137-5F5AD7FF0D6B}" srcOrd="0" destOrd="0" presId="urn:microsoft.com/office/officeart/2005/8/layout/chevron2"/>
    <dgm:cxn modelId="{4D431C6B-625B-4578-87EB-6B17BD3C17A0}" type="presParOf" srcId="{4DC6EECA-53D4-4340-AFF1-72943838A5AE}" destId="{4267C376-1DCC-4A33-AA8C-CA28768FA3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CA9742-59F1-48A3-B36F-058E4CB3D5BD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0D552A-B9C9-4BCB-BAEA-321161086701}">
      <dgm:prSet phldrT="[Текст]"/>
      <dgm:spPr/>
      <dgm:t>
        <a:bodyPr/>
        <a:lstStyle/>
        <a:p>
          <a:r>
            <a:rPr lang="uk-UA" b="1"/>
            <a:t>Дитина</a:t>
          </a:r>
          <a:endParaRPr lang="ru-RU" b="1"/>
        </a:p>
      </dgm:t>
    </dgm:pt>
    <dgm:pt modelId="{48B73FF3-637E-40E2-921C-9B201510EDD8}" type="parTrans" cxnId="{C35B04BA-ED50-4B50-8ED2-BD5B1990ABDC}">
      <dgm:prSet/>
      <dgm:spPr/>
      <dgm:t>
        <a:bodyPr/>
        <a:lstStyle/>
        <a:p>
          <a:endParaRPr lang="ru-RU"/>
        </a:p>
      </dgm:t>
    </dgm:pt>
    <dgm:pt modelId="{F784346D-7D45-434D-B2EC-626AADFDD799}" type="sibTrans" cxnId="{C35B04BA-ED50-4B50-8ED2-BD5B1990ABDC}">
      <dgm:prSet/>
      <dgm:spPr/>
      <dgm:t>
        <a:bodyPr/>
        <a:lstStyle/>
        <a:p>
          <a:endParaRPr lang="ru-RU"/>
        </a:p>
      </dgm:t>
    </dgm:pt>
    <dgm:pt modelId="{4A1DE38F-BE4E-4512-B976-3485551CDF2A}">
      <dgm:prSet phldrT="[Текст]"/>
      <dgm:spPr/>
      <dgm:t>
        <a:bodyPr/>
        <a:lstStyle/>
        <a:p>
          <a:r>
            <a:rPr lang="uk-UA" b="1"/>
            <a:t>школа</a:t>
          </a:r>
          <a:endParaRPr lang="ru-RU" b="1"/>
        </a:p>
      </dgm:t>
    </dgm:pt>
    <dgm:pt modelId="{ED62F944-C5BE-467F-8099-B5E33A2A0FE0}" type="parTrans" cxnId="{83E3A4FE-F09C-459F-96F6-E37AB11FE104}">
      <dgm:prSet/>
      <dgm:spPr/>
      <dgm:t>
        <a:bodyPr/>
        <a:lstStyle/>
        <a:p>
          <a:endParaRPr lang="ru-RU"/>
        </a:p>
      </dgm:t>
    </dgm:pt>
    <dgm:pt modelId="{CDBE3D79-584A-47FD-BFA1-88A6BD2C823E}" type="sibTrans" cxnId="{83E3A4FE-F09C-459F-96F6-E37AB11FE104}">
      <dgm:prSet/>
      <dgm:spPr/>
      <dgm:t>
        <a:bodyPr/>
        <a:lstStyle/>
        <a:p>
          <a:endParaRPr lang="ru-RU"/>
        </a:p>
      </dgm:t>
    </dgm:pt>
    <dgm:pt modelId="{F6BB15C1-DFBC-463D-B2D2-00DE0CDE82A5}">
      <dgm:prSet phldrT="[Текст]"/>
      <dgm:spPr/>
      <dgm:t>
        <a:bodyPr/>
        <a:lstStyle/>
        <a:p>
          <a:r>
            <a:rPr lang="uk-UA" b="1"/>
            <a:t>сім</a:t>
          </a:r>
          <a:r>
            <a:rPr lang="en-US" b="1"/>
            <a:t>'</a:t>
          </a:r>
          <a:r>
            <a:rPr lang="uk-UA" b="1"/>
            <a:t>я</a:t>
          </a:r>
          <a:endParaRPr lang="ru-RU" b="1"/>
        </a:p>
      </dgm:t>
    </dgm:pt>
    <dgm:pt modelId="{5209241C-CDB4-461B-AB5C-F32FF6ECC73B}" type="parTrans" cxnId="{D13993D8-8799-40E3-9493-5472130BC89C}">
      <dgm:prSet/>
      <dgm:spPr/>
      <dgm:t>
        <a:bodyPr/>
        <a:lstStyle/>
        <a:p>
          <a:endParaRPr lang="ru-RU"/>
        </a:p>
      </dgm:t>
    </dgm:pt>
    <dgm:pt modelId="{3E3DB509-B313-43AE-AF55-DF889B9A5863}" type="sibTrans" cxnId="{D13993D8-8799-40E3-9493-5472130BC89C}">
      <dgm:prSet/>
      <dgm:spPr/>
      <dgm:t>
        <a:bodyPr/>
        <a:lstStyle/>
        <a:p>
          <a:endParaRPr lang="ru-RU"/>
        </a:p>
      </dgm:t>
    </dgm:pt>
    <dgm:pt modelId="{BAB5F10D-7ED4-43E5-8BC4-A00693164554}">
      <dgm:prSet phldrT="[Текст]"/>
      <dgm:spPr/>
      <dgm:t>
        <a:bodyPr/>
        <a:lstStyle/>
        <a:p>
          <a:r>
            <a:rPr lang="uk-UA" b="1"/>
            <a:t>громада</a:t>
          </a:r>
          <a:endParaRPr lang="ru-RU" b="1"/>
        </a:p>
      </dgm:t>
    </dgm:pt>
    <dgm:pt modelId="{6793C025-8F1A-49A1-AE10-FAFD896AC480}" type="parTrans" cxnId="{6AA68B86-B959-491B-ABB1-FA55BE3DA105}">
      <dgm:prSet/>
      <dgm:spPr/>
      <dgm:t>
        <a:bodyPr/>
        <a:lstStyle/>
        <a:p>
          <a:endParaRPr lang="ru-RU"/>
        </a:p>
      </dgm:t>
    </dgm:pt>
    <dgm:pt modelId="{9CCA9C12-ACC9-4C93-974D-A854512C62F4}" type="sibTrans" cxnId="{6AA68B86-B959-491B-ABB1-FA55BE3DA105}">
      <dgm:prSet/>
      <dgm:spPr/>
      <dgm:t>
        <a:bodyPr/>
        <a:lstStyle/>
        <a:p>
          <a:endParaRPr lang="ru-RU"/>
        </a:p>
      </dgm:t>
    </dgm:pt>
    <dgm:pt modelId="{5980863F-858F-4E4D-B0D3-3C286ECC6026}" type="pres">
      <dgm:prSet presAssocID="{0ECA9742-59F1-48A3-B36F-058E4CB3D5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A3E07-DAFD-4E61-93E3-200B2B74B3A3}" type="pres">
      <dgm:prSet presAssocID="{630D552A-B9C9-4BCB-BAEA-321161086701}" presName="centerShape" presStyleLbl="node0" presStyleIdx="0" presStyleCnt="1"/>
      <dgm:spPr/>
      <dgm:t>
        <a:bodyPr/>
        <a:lstStyle/>
        <a:p>
          <a:endParaRPr lang="ru-RU"/>
        </a:p>
      </dgm:t>
    </dgm:pt>
    <dgm:pt modelId="{798FC19A-44B7-421A-92B9-9CD7E52F59E9}" type="pres">
      <dgm:prSet presAssocID="{4A1DE38F-BE4E-4512-B976-3485551CDF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C9DF8-B898-4940-81CE-7CD998AD30D6}" type="pres">
      <dgm:prSet presAssocID="{4A1DE38F-BE4E-4512-B976-3485551CDF2A}" presName="dummy" presStyleCnt="0"/>
      <dgm:spPr/>
    </dgm:pt>
    <dgm:pt modelId="{F9FBC7BC-BD5A-4230-8BB5-7A8E595EA20C}" type="pres">
      <dgm:prSet presAssocID="{CDBE3D79-584A-47FD-BFA1-88A6BD2C823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2B6F824-C485-46F1-BEC7-8FFEB8BA56E2}" type="pres">
      <dgm:prSet presAssocID="{F6BB15C1-DFBC-463D-B2D2-00DE0CDE82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C55D7-DE94-462D-B00C-9EF33DCA6698}" type="pres">
      <dgm:prSet presAssocID="{F6BB15C1-DFBC-463D-B2D2-00DE0CDE82A5}" presName="dummy" presStyleCnt="0"/>
      <dgm:spPr/>
    </dgm:pt>
    <dgm:pt modelId="{2EB8B407-4BEA-42FD-BEF3-19ADE8913CD5}" type="pres">
      <dgm:prSet presAssocID="{3E3DB509-B313-43AE-AF55-DF889B9A586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CA65C5C-952F-4353-AAE5-501970658C40}" type="pres">
      <dgm:prSet presAssocID="{BAB5F10D-7ED4-43E5-8BC4-A006931645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09C13-8CE8-4774-B936-C8C912A20336}" type="pres">
      <dgm:prSet presAssocID="{BAB5F10D-7ED4-43E5-8BC4-A00693164554}" presName="dummy" presStyleCnt="0"/>
      <dgm:spPr/>
    </dgm:pt>
    <dgm:pt modelId="{F181E1D2-E01C-4871-9944-49936AFEDE2A}" type="pres">
      <dgm:prSet presAssocID="{9CCA9C12-ACC9-4C93-974D-A854512C62F4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13993D8-8799-40E3-9493-5472130BC89C}" srcId="{630D552A-B9C9-4BCB-BAEA-321161086701}" destId="{F6BB15C1-DFBC-463D-B2D2-00DE0CDE82A5}" srcOrd="1" destOrd="0" parTransId="{5209241C-CDB4-461B-AB5C-F32FF6ECC73B}" sibTransId="{3E3DB509-B313-43AE-AF55-DF889B9A5863}"/>
    <dgm:cxn modelId="{728BFA04-85F2-4ACE-952E-A2389858C5C7}" type="presOf" srcId="{3E3DB509-B313-43AE-AF55-DF889B9A5863}" destId="{2EB8B407-4BEA-42FD-BEF3-19ADE8913CD5}" srcOrd="0" destOrd="0" presId="urn:microsoft.com/office/officeart/2005/8/layout/radial6"/>
    <dgm:cxn modelId="{A6D0B725-B21D-4F30-B730-6B7C6886C9E7}" type="presOf" srcId="{0ECA9742-59F1-48A3-B36F-058E4CB3D5BD}" destId="{5980863F-858F-4E4D-B0D3-3C286ECC6026}" srcOrd="0" destOrd="0" presId="urn:microsoft.com/office/officeart/2005/8/layout/radial6"/>
    <dgm:cxn modelId="{83E3A4FE-F09C-459F-96F6-E37AB11FE104}" srcId="{630D552A-B9C9-4BCB-BAEA-321161086701}" destId="{4A1DE38F-BE4E-4512-B976-3485551CDF2A}" srcOrd="0" destOrd="0" parTransId="{ED62F944-C5BE-467F-8099-B5E33A2A0FE0}" sibTransId="{CDBE3D79-584A-47FD-BFA1-88A6BD2C823E}"/>
    <dgm:cxn modelId="{83AEC38C-8AB9-4C53-921C-256D02AF96A2}" type="presOf" srcId="{9CCA9C12-ACC9-4C93-974D-A854512C62F4}" destId="{F181E1D2-E01C-4871-9944-49936AFEDE2A}" srcOrd="0" destOrd="0" presId="urn:microsoft.com/office/officeart/2005/8/layout/radial6"/>
    <dgm:cxn modelId="{94114826-53E9-4C31-9BA0-2522D76EEA31}" type="presOf" srcId="{630D552A-B9C9-4BCB-BAEA-321161086701}" destId="{1F5A3E07-DAFD-4E61-93E3-200B2B74B3A3}" srcOrd="0" destOrd="0" presId="urn:microsoft.com/office/officeart/2005/8/layout/radial6"/>
    <dgm:cxn modelId="{4F86C66E-2D2A-435A-ACBA-D74C169037AF}" type="presOf" srcId="{F6BB15C1-DFBC-463D-B2D2-00DE0CDE82A5}" destId="{62B6F824-C485-46F1-BEC7-8FFEB8BA56E2}" srcOrd="0" destOrd="0" presId="urn:microsoft.com/office/officeart/2005/8/layout/radial6"/>
    <dgm:cxn modelId="{BF9A975D-01C0-4ECC-8A49-8639BFB4478F}" type="presOf" srcId="{4A1DE38F-BE4E-4512-B976-3485551CDF2A}" destId="{798FC19A-44B7-421A-92B9-9CD7E52F59E9}" srcOrd="0" destOrd="0" presId="urn:microsoft.com/office/officeart/2005/8/layout/radial6"/>
    <dgm:cxn modelId="{C35B04BA-ED50-4B50-8ED2-BD5B1990ABDC}" srcId="{0ECA9742-59F1-48A3-B36F-058E4CB3D5BD}" destId="{630D552A-B9C9-4BCB-BAEA-321161086701}" srcOrd="0" destOrd="0" parTransId="{48B73FF3-637E-40E2-921C-9B201510EDD8}" sibTransId="{F784346D-7D45-434D-B2EC-626AADFDD799}"/>
    <dgm:cxn modelId="{A03AEA35-67F4-4530-ABFF-9ACE698A293F}" type="presOf" srcId="{CDBE3D79-584A-47FD-BFA1-88A6BD2C823E}" destId="{F9FBC7BC-BD5A-4230-8BB5-7A8E595EA20C}" srcOrd="0" destOrd="0" presId="urn:microsoft.com/office/officeart/2005/8/layout/radial6"/>
    <dgm:cxn modelId="{6AA68B86-B959-491B-ABB1-FA55BE3DA105}" srcId="{630D552A-B9C9-4BCB-BAEA-321161086701}" destId="{BAB5F10D-7ED4-43E5-8BC4-A00693164554}" srcOrd="2" destOrd="0" parTransId="{6793C025-8F1A-49A1-AE10-FAFD896AC480}" sibTransId="{9CCA9C12-ACC9-4C93-974D-A854512C62F4}"/>
    <dgm:cxn modelId="{C5746C6C-00E4-4C53-9367-82074570C403}" type="presOf" srcId="{BAB5F10D-7ED4-43E5-8BC4-A00693164554}" destId="{0CA65C5C-952F-4353-AAE5-501970658C40}" srcOrd="0" destOrd="0" presId="urn:microsoft.com/office/officeart/2005/8/layout/radial6"/>
    <dgm:cxn modelId="{52A7440B-179E-4ECE-B151-75EAF5D94C3B}" type="presParOf" srcId="{5980863F-858F-4E4D-B0D3-3C286ECC6026}" destId="{1F5A3E07-DAFD-4E61-93E3-200B2B74B3A3}" srcOrd="0" destOrd="0" presId="urn:microsoft.com/office/officeart/2005/8/layout/radial6"/>
    <dgm:cxn modelId="{EDFD6050-9C2C-457D-82A8-78FEBEE86F4B}" type="presParOf" srcId="{5980863F-858F-4E4D-B0D3-3C286ECC6026}" destId="{798FC19A-44B7-421A-92B9-9CD7E52F59E9}" srcOrd="1" destOrd="0" presId="urn:microsoft.com/office/officeart/2005/8/layout/radial6"/>
    <dgm:cxn modelId="{10C006EC-8052-4EDF-B763-FB0FAE048B7A}" type="presParOf" srcId="{5980863F-858F-4E4D-B0D3-3C286ECC6026}" destId="{8ABC9DF8-B898-4940-81CE-7CD998AD30D6}" srcOrd="2" destOrd="0" presId="urn:microsoft.com/office/officeart/2005/8/layout/radial6"/>
    <dgm:cxn modelId="{CEE9D01F-3BA7-48F4-81CD-A3CF1271FC1F}" type="presParOf" srcId="{5980863F-858F-4E4D-B0D3-3C286ECC6026}" destId="{F9FBC7BC-BD5A-4230-8BB5-7A8E595EA20C}" srcOrd="3" destOrd="0" presId="urn:microsoft.com/office/officeart/2005/8/layout/radial6"/>
    <dgm:cxn modelId="{22160751-793D-457F-90FF-0300CB77D457}" type="presParOf" srcId="{5980863F-858F-4E4D-B0D3-3C286ECC6026}" destId="{62B6F824-C485-46F1-BEC7-8FFEB8BA56E2}" srcOrd="4" destOrd="0" presId="urn:microsoft.com/office/officeart/2005/8/layout/radial6"/>
    <dgm:cxn modelId="{1FAB08E1-B18B-4969-A47F-67B9B2D9F94D}" type="presParOf" srcId="{5980863F-858F-4E4D-B0D3-3C286ECC6026}" destId="{53FC55D7-DE94-462D-B00C-9EF33DCA6698}" srcOrd="5" destOrd="0" presId="urn:microsoft.com/office/officeart/2005/8/layout/radial6"/>
    <dgm:cxn modelId="{3001393B-941D-436A-8A2B-36C6F194E204}" type="presParOf" srcId="{5980863F-858F-4E4D-B0D3-3C286ECC6026}" destId="{2EB8B407-4BEA-42FD-BEF3-19ADE8913CD5}" srcOrd="6" destOrd="0" presId="urn:microsoft.com/office/officeart/2005/8/layout/radial6"/>
    <dgm:cxn modelId="{051EA369-A341-428C-9823-454685C06D80}" type="presParOf" srcId="{5980863F-858F-4E4D-B0D3-3C286ECC6026}" destId="{0CA65C5C-952F-4353-AAE5-501970658C40}" srcOrd="7" destOrd="0" presId="urn:microsoft.com/office/officeart/2005/8/layout/radial6"/>
    <dgm:cxn modelId="{EF4C8687-AE79-497A-8E10-11991CC8F967}" type="presParOf" srcId="{5980863F-858F-4E4D-B0D3-3C286ECC6026}" destId="{73309C13-8CE8-4774-B936-C8C912A20336}" srcOrd="8" destOrd="0" presId="urn:microsoft.com/office/officeart/2005/8/layout/radial6"/>
    <dgm:cxn modelId="{1672CAFB-C41A-47B9-B397-662E7937B796}" type="presParOf" srcId="{5980863F-858F-4E4D-B0D3-3C286ECC6026}" destId="{F181E1D2-E01C-4871-9944-49936AFEDE2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35FFB-3376-4268-B440-B1615F2BA2A6}">
      <dsp:nvSpPr>
        <dsp:cNvPr id="0" name=""/>
        <dsp:cNvSpPr/>
      </dsp:nvSpPr>
      <dsp:spPr>
        <a:xfrm>
          <a:off x="0" y="633964"/>
          <a:ext cx="548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7B585-53A4-4195-9329-D25ED8983C7B}">
      <dsp:nvSpPr>
        <dsp:cNvPr id="0" name=""/>
        <dsp:cNvSpPr/>
      </dsp:nvSpPr>
      <dsp:spPr>
        <a:xfrm>
          <a:off x="274052" y="5379"/>
          <a:ext cx="3836729" cy="8057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Чесність та відвертість</a:t>
          </a:r>
          <a:endParaRPr lang="ru-RU" sz="1800" b="1" kern="1200"/>
        </a:p>
      </dsp:txBody>
      <dsp:txXfrm>
        <a:off x="313383" y="44710"/>
        <a:ext cx="3758067" cy="727042"/>
      </dsp:txXfrm>
    </dsp:sp>
    <dsp:sp modelId="{8DFC24D7-09B5-4301-B8F6-0785C3A7D8BF}">
      <dsp:nvSpPr>
        <dsp:cNvPr id="0" name=""/>
        <dsp:cNvSpPr/>
      </dsp:nvSpPr>
      <dsp:spPr>
        <a:xfrm>
          <a:off x="0" y="1689782"/>
          <a:ext cx="548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86AEE-5095-4E15-A996-1D443201562B}">
      <dsp:nvSpPr>
        <dsp:cNvPr id="0" name=""/>
        <dsp:cNvSpPr/>
      </dsp:nvSpPr>
      <dsp:spPr>
        <a:xfrm>
          <a:off x="274052" y="1001164"/>
          <a:ext cx="3836729" cy="8657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Співчутливе ставлення до дітей та дорослих</a:t>
          </a:r>
          <a:endParaRPr lang="ru-RU" sz="1800" kern="1200"/>
        </a:p>
      </dsp:txBody>
      <dsp:txXfrm>
        <a:off x="316314" y="1043426"/>
        <a:ext cx="3752205" cy="781213"/>
      </dsp:txXfrm>
    </dsp:sp>
    <dsp:sp modelId="{2C6C0CD4-57FA-4018-8B1D-1810BB255DE2}">
      <dsp:nvSpPr>
        <dsp:cNvPr id="0" name=""/>
        <dsp:cNvSpPr/>
      </dsp:nvSpPr>
      <dsp:spPr>
        <a:xfrm>
          <a:off x="0" y="2892620"/>
          <a:ext cx="548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8C5DC-784F-41C0-A6C4-3AE272FD3523}">
      <dsp:nvSpPr>
        <dsp:cNvPr id="0" name=""/>
        <dsp:cNvSpPr/>
      </dsp:nvSpPr>
      <dsp:spPr>
        <a:xfrm>
          <a:off x="274052" y="2044105"/>
          <a:ext cx="3836729" cy="10127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Емоційна врівноваженість</a:t>
          </a:r>
          <a:endParaRPr lang="ru-RU" sz="1800" kern="1200"/>
        </a:p>
      </dsp:txBody>
      <dsp:txXfrm>
        <a:off x="323491" y="2093544"/>
        <a:ext cx="3737851" cy="913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ABF40-DB20-4372-B790-E21F44B4174C}">
      <dsp:nvSpPr>
        <dsp:cNvPr id="0" name=""/>
        <dsp:cNvSpPr/>
      </dsp:nvSpPr>
      <dsp:spPr>
        <a:xfrm rot="5400000">
          <a:off x="66226" y="-25790"/>
          <a:ext cx="1198977" cy="12553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>
              <a:solidFill>
                <a:sysClr val="windowText" lastClr="000000"/>
              </a:solidFill>
            </a:rPr>
            <a:t>1</a:t>
          </a:r>
          <a:endParaRPr lang="ru-RU" sz="5500" b="1" kern="1200">
            <a:solidFill>
              <a:sysClr val="windowText" lastClr="000000"/>
            </a:solidFill>
          </a:endParaRPr>
        </a:p>
      </dsp:txBody>
      <dsp:txXfrm rot="-5400000">
        <a:off x="38018" y="2418"/>
        <a:ext cx="1255393" cy="1198977"/>
      </dsp:txXfrm>
    </dsp:sp>
    <dsp:sp modelId="{8A863CB8-404C-4B9B-A22E-9FB5D08AD967}">
      <dsp:nvSpPr>
        <dsp:cNvPr id="0" name=""/>
        <dsp:cNvSpPr/>
      </dsp:nvSpPr>
      <dsp:spPr>
        <a:xfrm rot="5400000">
          <a:off x="2642603" y="-1324984"/>
          <a:ext cx="779335" cy="347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/>
            <a:t>розглядати  в двох аспектах: інтегрування до креативності та організації позакласної роботи</a:t>
          </a:r>
          <a:endParaRPr lang="ru-RU" sz="2000" kern="1200" dirty="0"/>
        </a:p>
      </dsp:txBody>
      <dsp:txXfrm rot="-5400000">
        <a:off x="1295944" y="59719"/>
        <a:ext cx="3434609" cy="703247"/>
      </dsp:txXfrm>
    </dsp:sp>
    <dsp:sp modelId="{E0349E9E-1D58-4353-8387-651220102A84}">
      <dsp:nvSpPr>
        <dsp:cNvPr id="0" name=""/>
        <dsp:cNvSpPr/>
      </dsp:nvSpPr>
      <dsp:spPr>
        <a:xfrm rot="5400000">
          <a:off x="8336" y="989954"/>
          <a:ext cx="1198977" cy="120123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>
              <a:solidFill>
                <a:sysClr val="windowText" lastClr="000000"/>
              </a:solidFill>
            </a:rPr>
            <a:t>2</a:t>
          </a:r>
          <a:endParaRPr lang="ru-RU" sz="5400" b="1" kern="1200">
            <a:solidFill>
              <a:sysClr val="windowText" lastClr="000000"/>
            </a:solidFill>
          </a:endParaRPr>
        </a:p>
      </dsp:txBody>
      <dsp:txXfrm rot="-5400000">
        <a:off x="7208" y="991082"/>
        <a:ext cx="1201234" cy="1198977"/>
      </dsp:txXfrm>
    </dsp:sp>
    <dsp:sp modelId="{8466818C-F57E-440A-904B-ED2811C446C1}">
      <dsp:nvSpPr>
        <dsp:cNvPr id="0" name=""/>
        <dsp:cNvSpPr/>
      </dsp:nvSpPr>
      <dsp:spPr>
        <a:xfrm rot="5400000">
          <a:off x="3287443" y="-971441"/>
          <a:ext cx="779335" cy="4723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/>
            <a:t>сприяти розумінню глобальних проблем світу</a:t>
          </a:r>
          <a:endParaRPr lang="ru-RU" sz="2400" kern="1200"/>
        </a:p>
      </dsp:txBody>
      <dsp:txXfrm rot="-5400000">
        <a:off x="1315291" y="1038755"/>
        <a:ext cx="4685596" cy="703247"/>
      </dsp:txXfrm>
    </dsp:sp>
    <dsp:sp modelId="{C7248D7C-E4DE-4868-8137-5F5AD7FF0D6B}">
      <dsp:nvSpPr>
        <dsp:cNvPr id="0" name=""/>
        <dsp:cNvSpPr/>
      </dsp:nvSpPr>
      <dsp:spPr>
        <a:xfrm rot="5400000">
          <a:off x="46671" y="1990352"/>
          <a:ext cx="1198977" cy="121628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>
              <a:solidFill>
                <a:sysClr val="windowText" lastClr="000000"/>
              </a:solidFill>
            </a:rPr>
            <a:t>3</a:t>
          </a:r>
          <a:endParaRPr lang="ru-RU" sz="5300" b="1" kern="1200">
            <a:solidFill>
              <a:sysClr val="windowText" lastClr="000000"/>
            </a:solidFill>
          </a:endParaRPr>
        </a:p>
      </dsp:txBody>
      <dsp:txXfrm rot="-5400000">
        <a:off x="38019" y="1999004"/>
        <a:ext cx="1216282" cy="1198977"/>
      </dsp:txXfrm>
    </dsp:sp>
    <dsp:sp modelId="{4267C376-1DCC-4A33-AA8C-CA28768FA361}">
      <dsp:nvSpPr>
        <dsp:cNvPr id="0" name=""/>
        <dsp:cNvSpPr/>
      </dsp:nvSpPr>
      <dsp:spPr>
        <a:xfrm rot="5400000">
          <a:off x="3294967" y="55581"/>
          <a:ext cx="779335" cy="4666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/>
            <a:t>поширювати позитивний досвід в освіті</a:t>
          </a:r>
          <a:endParaRPr lang="ru-RU" sz="2400" kern="1200" dirty="0"/>
        </a:p>
      </dsp:txBody>
      <dsp:txXfrm rot="-5400000">
        <a:off x="1351543" y="2037049"/>
        <a:ext cx="4628139" cy="703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4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45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2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7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4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2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5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9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4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1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8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41F9-34D1-48C3-83D9-C2C8CE2E200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6262-8703-4FB8-8240-32BCBBA2C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7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067796" y="1525083"/>
            <a:ext cx="54673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i="1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Формування</a:t>
            </a:r>
            <a:r>
              <a:rPr lang="ru-RU" sz="3600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3600" i="1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успішного</a:t>
            </a:r>
            <a:r>
              <a:rPr lang="ru-RU" sz="3600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rtl="0">
              <a:buNone/>
            </a:pPr>
            <a:r>
              <a:rPr lang="ru-RU" sz="3600" i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3600" i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авчального</a:t>
            </a:r>
            <a:r>
              <a:rPr lang="ru-RU" sz="3600" i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i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середовища</a:t>
            </a:r>
            <a:endParaRPr lang="ru-RU" sz="3600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esktop\новый коллажтана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47" y="3959037"/>
            <a:ext cx="3993614" cy="242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89788" y="273420"/>
            <a:ext cx="58097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 ОСВІТИ ПЕТРОПАВЛІСЬКОЇ РАЙДЕРЖАДМІНІСТРАЦІЇ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ПЕТРОПАВЛІВСЬКОГО РАЙОНУ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ДНІПРОПЕТРОВСЬКОЇ ОБЛАСТІ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ПЕТРОПАВЛІВСЬКА ЗОШ І-ІІІ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ступенів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164" y="3206058"/>
            <a:ext cx="86369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 завершення роботи над обласним проектом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Креативна освіта для розвитку інноваційної особистості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учителів ШМО природничого профілю)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48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8153484"/>
              </p:ext>
            </p:extLst>
          </p:nvPr>
        </p:nvGraphicFramePr>
        <p:xfrm>
          <a:off x="3799080" y="2171490"/>
          <a:ext cx="6749649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D:\V\DSC_01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7" y="363853"/>
            <a:ext cx="1993900" cy="299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12972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Дедюхін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Сергій Августович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фізичної культури, вища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32 роки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 культура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улюблене заняття кожного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324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DSCN98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1126972"/>
            <a:ext cx="2859110" cy="2170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x_4c8cc9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53" y="2736931"/>
            <a:ext cx="3322749" cy="2582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DSC006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3979573"/>
            <a:ext cx="3269545" cy="253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7887" y="290639"/>
            <a:ext cx="96849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перш за все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взаємодія вчителя і учня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57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419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305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42161" y="7098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D:\V\DSC_04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0" y="138331"/>
            <a:ext cx="19812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02411" y="11670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Плюта  Валентина Іванівна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з основ здоров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я,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вища категорія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25 років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Учень, як факел, який потрібно запалити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b="22947"/>
          <a:stretch/>
        </p:blipFill>
        <p:spPr bwMode="auto">
          <a:xfrm>
            <a:off x="5792760" y="2676939"/>
            <a:ext cx="4928249" cy="403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0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ЕДРАДА\фото\DSCF16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36" y="1566782"/>
            <a:ext cx="2964180" cy="2223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F:\ПЕДРАДА\фото\PB2607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8" y="4018209"/>
            <a:ext cx="2964815" cy="2223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64049" y="212565"/>
            <a:ext cx="874475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Педагогічна професія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особлива. Скільки б не працював, криницю педагогічної мудрості не вичерпати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539750" y="2819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39750" y="563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:\Users\User\Desktop\DSCN09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44" y="4028740"/>
            <a:ext cx="3018790" cy="226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213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V\DSC_97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8" y="457200"/>
            <a:ext cx="1866900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6482658"/>
              </p:ext>
            </p:extLst>
          </p:nvPr>
        </p:nvGraphicFramePr>
        <p:xfrm>
          <a:off x="4895850" y="3438525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253658" y="2370689"/>
            <a:ext cx="4257675" cy="1057275"/>
          </a:xfrm>
          <a:prstGeom prst="downArrowCallout">
            <a:avLst>
              <a:gd name="adj1" fmla="val 100676"/>
              <a:gd name="adj2" fmla="val 100676"/>
              <a:gd name="adj3" fmla="val 16667"/>
              <a:gd name="adj4" fmla="val 66667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СКЛАДОВІ  УСПІХУ  ВЧИТЕЛЯ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64760" y="1189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Балишина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Юлія Валеріївна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біології, ІІ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12 років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Вміє вчити той, хто вчить цікаво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53975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539750" y="4581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41HV3DnHii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3630769"/>
            <a:ext cx="2857500" cy="214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User\Downloads\x_e175721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48" y="2029460"/>
            <a:ext cx="4260215" cy="239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Рисунок 45" descr="x_43f813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2" y="4419600"/>
            <a:ext cx="2933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9852" y="282993"/>
            <a:ext cx="100970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Прагну, щоб школа стала «школою мислення, фундаментом творчих розумових сил учнів»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39750" y="3076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39750" y="6391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9048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x_0a65973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6622" r="16317" b="13080"/>
          <a:stretch/>
        </p:blipFill>
        <p:spPr bwMode="auto">
          <a:xfrm>
            <a:off x="669536" y="102705"/>
            <a:ext cx="2125345" cy="3286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337443" y="3988758"/>
            <a:ext cx="3352800" cy="1285875"/>
          </a:xfrm>
          <a:prstGeom prst="wave">
            <a:avLst>
              <a:gd name="adj1" fmla="val 13005"/>
              <a:gd name="adj2" fmla="val 0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Кроки формування творчої особистості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3843" y="137938"/>
            <a:ext cx="488627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Поклонська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Валентина Володимирівна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трудового навчання І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27 років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людині є сонце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 не треба його гасити!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0584026"/>
              </p:ext>
            </p:extLst>
          </p:nvPr>
        </p:nvGraphicFramePr>
        <p:xfrm>
          <a:off x="5250190" y="2569373"/>
          <a:ext cx="6638925" cy="408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3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20141114_1038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341880"/>
            <a:ext cx="2619375" cy="1964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C:\Users\User\Downloads\GURNXqSMig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80" y="3713162"/>
            <a:ext cx="2586990" cy="1941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9859" y="357029"/>
            <a:ext cx="92212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Є лише один шлях здобуття знань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це розумова і фізична діяльність самих учнів, якою керує педагог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9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Users\User\Desktop\DSCN34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4" y="3324225"/>
            <a:ext cx="2600325" cy="1951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26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4662104"/>
              </p:ext>
            </p:extLst>
          </p:nvPr>
        </p:nvGraphicFramePr>
        <p:xfrm>
          <a:off x="5708886" y="1724427"/>
          <a:ext cx="60769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H:\V\DSC_97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5" y="109939"/>
            <a:ext cx="2000250" cy="303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96991" y="4924827"/>
            <a:ext cx="5600700" cy="1821150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 ефективності для розвитку креативності та створення ситуації успіху в навчанні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6991" y="2575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96991" y="-103063"/>
            <a:ext cx="5290231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Макаренко Людмила Яківна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біології, ІІ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22 роки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Люби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те, що робиш і йди крок за кроком вперед!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96991" y="11719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96991" y="49248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DSCF43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8" y="1790163"/>
            <a:ext cx="3773510" cy="276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User\Desktop\DSCF43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38" y="3734873"/>
            <a:ext cx="3721994" cy="275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5256" y="177999"/>
            <a:ext cx="1161674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Природничі науки найбільш повно формують цілісну картину світу, планетарне мислення дитини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62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:\Users\User\Desktop\DSCF43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2" y="3734873"/>
            <a:ext cx="3581601" cy="259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44556"/>
            <a:ext cx="5910470" cy="621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НАУКОВО-МЕТОДИЧНИЙ ПРОЕКТ ОСВІТИ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ДНІПРОПЕТРОВСЬКОЇ ОБЛАСТІ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«Креативна освіта для розвитку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 особистості»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 ШКОЛИ: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«Використання інноваційних технологій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розвитку креативної освіти»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 ШМО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природничого напрямку: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«Інноваційні підходи  в  розвитку  креативних  здібностей учнів»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9785105"/>
              </p:ext>
            </p:extLst>
          </p:nvPr>
        </p:nvGraphicFramePr>
        <p:xfrm>
          <a:off x="5253038" y="2062163"/>
          <a:ext cx="629602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User\Desktop\DSCF436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8978" r="27195"/>
          <a:stretch/>
        </p:blipFill>
        <p:spPr bwMode="auto">
          <a:xfrm>
            <a:off x="123929" y="176212"/>
            <a:ext cx="2381250" cy="3305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560254" y="3312319"/>
            <a:ext cx="1943100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єдиний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325941" y="3036406"/>
            <a:ext cx="1943100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освітній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966" y="6083161"/>
            <a:ext cx="1704975" cy="460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простір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6050" y="11572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Безрукавий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Ігор Миколайович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трудового навчання,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20 років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Сміливо й наполегливо вести дітей в чарівний світ творчості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057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6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DSCF43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6" y="3940935"/>
            <a:ext cx="3348506" cy="25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User\Desktop\DSCN34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2" y="1537932"/>
            <a:ext cx="3902299" cy="297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DSCF43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57" y="3803695"/>
            <a:ext cx="3568118" cy="267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36372" y="368380"/>
            <a:ext cx="1107583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активність учителів та учнів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необхідна умова успіху радикальних змін в освіті, а значить і в суспільстві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571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219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905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479276" y="2239618"/>
            <a:ext cx="6340597" cy="2875722"/>
          </a:xfrm>
          <a:prstGeom prst="flowChartPunchedTape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Навчаючи – учись, навчаючи – твори, у процесі творчості – навчайся!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2704702" y="368038"/>
            <a:ext cx="1814289" cy="172580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447367" y="4558749"/>
            <a:ext cx="1896494" cy="191746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79276" y="-696619"/>
            <a:ext cx="10074768" cy="31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79276" y="-239419"/>
            <a:ext cx="10074768" cy="31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70" y="76656"/>
            <a:ext cx="10290219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 розвитку в учнів розуміння практичного значення отриманих  знань;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 інтерес до навчання та практичної роботи;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Формувати цілісну та успішну особистість.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 algn="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Вважай, ти втратив день, в який не посміхнувся. А щоб не був він втраченим, подивіться один на одного і посміхніться, подумки побажайте успіхів.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–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 навчатись і працювати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–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співробітництво один з одним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 –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подолання труднощів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 –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ініціативність, інтерес до знань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6924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 –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 настрій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28660"/>
              </p:ext>
            </p:extLst>
          </p:nvPr>
        </p:nvGraphicFramePr>
        <p:xfrm>
          <a:off x="862885" y="1012181"/>
          <a:ext cx="10459698" cy="5440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469"/>
                <a:gridCol w="7229229"/>
              </a:tblGrid>
              <a:tr h="206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ПІБ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Проблема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413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Бут Р.А.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Інноваційні технології як засіб розкриття творчих здібностей учнів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413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Плюта - Корнілова Н.В.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Розвиток  креативності  учнів  на уроках хімії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62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Макаренко Л.Я.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Використання  інноваційних технологій на </a:t>
                      </a:r>
                      <a:r>
                        <a:rPr lang="uk-UA" sz="2000" dirty="0" err="1">
                          <a:effectLst/>
                        </a:rPr>
                        <a:t>уроках</a:t>
                      </a:r>
                      <a:r>
                        <a:rPr lang="uk-UA" sz="2000" dirty="0">
                          <a:effectLst/>
                        </a:rPr>
                        <a:t> біології та в позакласній роботі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62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Балишина Ю.В.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Упровадження інноваційних технологій у навчально-виховний процес із біології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62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Плюта В.І.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Формування  мотивації щодо ЗСЖ як провідна умова збереження та зміцнення здоров'я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62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Безрукавий І.М.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Розвиток та реалізація творчого потенціалу учнів на уроках трудового навчання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469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Дедюхін С.А.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Нові  освітні  технології у викладанні фізичної культури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  <a:tr h="62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Поклонська В.В.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Розвиток та реалізація творчого потенціалу учнів на </a:t>
                      </a:r>
                      <a:r>
                        <a:rPr lang="uk-UA" sz="2000" dirty="0" err="1">
                          <a:effectLst/>
                        </a:rPr>
                        <a:t>уроках</a:t>
                      </a:r>
                      <a:r>
                        <a:rPr lang="uk-UA" sz="2000" dirty="0">
                          <a:effectLst/>
                        </a:rPr>
                        <a:t> трудового навчання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7" marR="3499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87756" y="438982"/>
            <a:ext cx="84151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методична проблема вчителів ШМО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324100" y="333375"/>
          <a:ext cx="754380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8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7482324"/>
              </p:ext>
            </p:extLst>
          </p:nvPr>
        </p:nvGraphicFramePr>
        <p:xfrm>
          <a:off x="5253275" y="1546333"/>
          <a:ext cx="5821251" cy="498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F:\V\DSC_049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291" y="943925"/>
            <a:ext cx="1729900" cy="2563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3657" y="1300766"/>
            <a:ext cx="11715725" cy="4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3657" y="943925"/>
            <a:ext cx="117157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Бут Раїса Анатоліївна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географії, вища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30 років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Несу добро людям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3657" y="7263416"/>
            <a:ext cx="11715725" cy="4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PB290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8" y="1591749"/>
            <a:ext cx="2744691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 descr="C:\Users\User\Desktop\CEt2YxhrWiQ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37" y="2276210"/>
            <a:ext cx="2827468" cy="2472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C:\Users\User\Desktop\PC0402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906711"/>
            <a:ext cx="287539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72208" y="294772"/>
            <a:ext cx="1114507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 атмосферу зацікавленості, ситуацію успіху, стимулюй учнів до висловлювання власних думок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6765" y="4446272"/>
            <a:ext cx="104559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6765" y="7608572"/>
            <a:ext cx="104559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16765" y="10743786"/>
            <a:ext cx="10455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79778" y="572147"/>
            <a:ext cx="485104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Плюта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Корнілова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Наталя Вікторівна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хімії, вища категорія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 стаж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17 років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Моє кредо: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Діяти, творити, вдосконалюватися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7304037"/>
              </p:ext>
            </p:extLst>
          </p:nvPr>
        </p:nvGraphicFramePr>
        <p:xfrm>
          <a:off x="6175513" y="2133600"/>
          <a:ext cx="5654703" cy="437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12158" y="6688025"/>
            <a:ext cx="107482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D:\V\DSC_969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"/>
          <a:stretch/>
        </p:blipFill>
        <p:spPr bwMode="auto">
          <a:xfrm>
            <a:off x="935162" y="253239"/>
            <a:ext cx="2052320" cy="303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78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UXjrjj8Pkq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1996226"/>
            <a:ext cx="3039414" cy="239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C:\Users\User\Desktop\DSCF1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0" y="1860114"/>
            <a:ext cx="2987899" cy="232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8360" y="284065"/>
            <a:ext cx="781878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захопити дитину предметом та виявити її здібності, на різних етапах уроку застосовуй різноманітні  інтерактивні технології, які створюють умови для постійної активної взаємодії учня і вчителя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95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48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:\Users\User\Desktop\DSCN17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55" y="4031087"/>
            <a:ext cx="3334922" cy="2292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705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97</TotalTime>
  <Words>920</Words>
  <Application>Microsoft Office PowerPoint</Application>
  <PresentationFormat>Широкоэкранный</PresentationFormat>
  <Paragraphs>185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Monotype Corsiva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2014-11-25T10:49:19Z</dcterms:created>
  <dcterms:modified xsi:type="dcterms:W3CDTF">2014-11-26T07:09:10Z</dcterms:modified>
</cp:coreProperties>
</file>