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97" r:id="rId5"/>
    <p:sldId id="298" r:id="rId6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2912F-3037-4FAE-B41A-5D9EC28CED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0F5985-CF95-4529-AB5F-B7704DC4324A}">
      <dgm:prSet phldrT="[Текст]"/>
      <dgm:spPr/>
      <dgm:t>
        <a:bodyPr/>
        <a:lstStyle/>
        <a:p>
          <a:r>
            <a:rPr lang="uk-UA" dirty="0" smtClean="0"/>
            <a:t>ПОРТФОЛІО та КВАЛІМЕТРІЯ</a:t>
          </a:r>
          <a:endParaRPr lang="ru-RU" dirty="0"/>
        </a:p>
      </dgm:t>
    </dgm:pt>
    <dgm:pt modelId="{B87D5B90-93EF-4457-8C5C-A0C8063F9826}" type="parTrans" cxnId="{AE690590-8DE8-4FFD-8E7E-6DC8B6A29314}">
      <dgm:prSet/>
      <dgm:spPr/>
      <dgm:t>
        <a:bodyPr/>
        <a:lstStyle/>
        <a:p>
          <a:endParaRPr lang="ru-RU"/>
        </a:p>
      </dgm:t>
    </dgm:pt>
    <dgm:pt modelId="{0F57BF0C-38A6-421D-BB20-486E428862DA}" type="sibTrans" cxnId="{AE690590-8DE8-4FFD-8E7E-6DC8B6A29314}">
      <dgm:prSet/>
      <dgm:spPr/>
      <dgm:t>
        <a:bodyPr/>
        <a:lstStyle/>
        <a:p>
          <a:endParaRPr lang="ru-RU"/>
        </a:p>
      </dgm:t>
    </dgm:pt>
    <dgm:pt modelId="{DDCCBADF-9E19-4DD8-BF12-4E4D454915E8}">
      <dgm:prSet phldrT="[Текст]" custT="1"/>
      <dgm:spPr/>
      <dgm:t>
        <a:bodyPr/>
        <a:lstStyle/>
        <a:p>
          <a:r>
            <a:rPr lang="uk-UA" sz="3200" dirty="0" smtClean="0"/>
            <a:t>ДОБРОВІЛЬНА</a:t>
          </a:r>
          <a:br>
            <a:rPr lang="uk-UA" sz="3200" dirty="0" smtClean="0"/>
          </a:br>
          <a:r>
            <a:rPr lang="uk-UA" sz="2800" dirty="0" smtClean="0"/>
            <a:t>спеціалісти ІІ та І категорії</a:t>
          </a:r>
          <a:endParaRPr lang="ru-RU" sz="2800" dirty="0"/>
        </a:p>
      </dgm:t>
    </dgm:pt>
    <dgm:pt modelId="{FFF38929-55E2-4171-A859-B85D5982EDF0}" type="parTrans" cxnId="{97C00DB9-E1C7-4DAA-BCAB-D81D08F9A868}">
      <dgm:prSet/>
      <dgm:spPr/>
      <dgm:t>
        <a:bodyPr/>
        <a:lstStyle/>
        <a:p>
          <a:endParaRPr lang="ru-RU"/>
        </a:p>
      </dgm:t>
    </dgm:pt>
    <dgm:pt modelId="{40CC8A3E-56C6-4948-B3A8-B47118AEC0B3}" type="sibTrans" cxnId="{97C00DB9-E1C7-4DAA-BCAB-D81D08F9A868}">
      <dgm:prSet/>
      <dgm:spPr/>
      <dgm:t>
        <a:bodyPr/>
        <a:lstStyle/>
        <a:p>
          <a:endParaRPr lang="ru-RU"/>
        </a:p>
      </dgm:t>
    </dgm:pt>
    <dgm:pt modelId="{3913B26A-1CA8-47A9-AA73-290EE4B8A1D9}">
      <dgm:prSet phldrT="[Текст]" custT="1"/>
      <dgm:spPr/>
      <dgm:t>
        <a:bodyPr/>
        <a:lstStyle/>
        <a:p>
          <a:r>
            <a:rPr lang="uk-UA" sz="3200" dirty="0" smtClean="0"/>
            <a:t>ОБОВ’ЯЗКОВА  </a:t>
          </a:r>
          <a:br>
            <a:rPr lang="uk-UA" sz="3200" dirty="0" smtClean="0"/>
          </a:br>
          <a:r>
            <a:rPr lang="uk-UA" sz="2800" dirty="0" smtClean="0"/>
            <a:t>для вчителів вищої категорії та тих що мають </a:t>
          </a:r>
          <a:r>
            <a:rPr lang="uk-UA" sz="2800" dirty="0" smtClean="0"/>
            <a:t>звання</a:t>
          </a:r>
          <a:endParaRPr lang="en-US" sz="2800" dirty="0" smtClean="0"/>
        </a:p>
        <a:p>
          <a:r>
            <a:rPr lang="en-US" sz="2000" dirty="0" smtClean="0"/>
            <a:t>(</a:t>
          </a:r>
          <a:r>
            <a:rPr lang="uk-UA" sz="2000" dirty="0" smtClean="0"/>
            <a:t>пункт 4.6, 5.2, 5.3 типового положення</a:t>
          </a:r>
          <a:r>
            <a:rPr lang="en-US" sz="2000" dirty="0" smtClean="0"/>
            <a:t>)</a:t>
          </a:r>
          <a:endParaRPr lang="ru-RU" sz="2000" dirty="0"/>
        </a:p>
      </dgm:t>
    </dgm:pt>
    <dgm:pt modelId="{C0F3C100-AFB3-44C9-834E-6AE6B4BD29EF}" type="parTrans" cxnId="{2B5FC189-0408-417F-8952-5AFB303239AE}">
      <dgm:prSet/>
      <dgm:spPr/>
      <dgm:t>
        <a:bodyPr/>
        <a:lstStyle/>
        <a:p>
          <a:endParaRPr lang="ru-RU"/>
        </a:p>
      </dgm:t>
    </dgm:pt>
    <dgm:pt modelId="{4386DD69-C77F-4BD5-8197-C3E78231FF47}" type="sibTrans" cxnId="{2B5FC189-0408-417F-8952-5AFB303239AE}">
      <dgm:prSet/>
      <dgm:spPr/>
      <dgm:t>
        <a:bodyPr/>
        <a:lstStyle/>
        <a:p>
          <a:endParaRPr lang="ru-RU"/>
        </a:p>
      </dgm:t>
    </dgm:pt>
    <dgm:pt modelId="{FA5B05C4-33B2-4055-962D-8E54ECB2F7F0}" type="pres">
      <dgm:prSet presAssocID="{0262912F-3037-4FAE-B41A-5D9EC28CED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387CA6-562A-4D55-AC71-F17CB2F96DC5}" type="pres">
      <dgm:prSet presAssocID="{7D0F5985-CF95-4529-AB5F-B7704DC4324A}" presName="hierRoot1" presStyleCnt="0">
        <dgm:presLayoutVars>
          <dgm:hierBranch val="init"/>
        </dgm:presLayoutVars>
      </dgm:prSet>
      <dgm:spPr/>
    </dgm:pt>
    <dgm:pt modelId="{8E47BBEE-0141-440B-AF66-7B4A329711BF}" type="pres">
      <dgm:prSet presAssocID="{7D0F5985-CF95-4529-AB5F-B7704DC4324A}" presName="rootComposite1" presStyleCnt="0"/>
      <dgm:spPr/>
    </dgm:pt>
    <dgm:pt modelId="{7DB8C94B-B286-4623-B212-3923F661CCF4}" type="pres">
      <dgm:prSet presAssocID="{7D0F5985-CF95-4529-AB5F-B7704DC4324A}" presName="rootText1" presStyleLbl="node0" presStyleIdx="0" presStyleCnt="1" custLinFactNeighborY="14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6E9E35-1252-431D-BDD7-74169C5D96A4}" type="pres">
      <dgm:prSet presAssocID="{7D0F5985-CF95-4529-AB5F-B7704DC4324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C98771F-2B63-416B-8355-C91B57165947}" type="pres">
      <dgm:prSet presAssocID="{7D0F5985-CF95-4529-AB5F-B7704DC4324A}" presName="hierChild2" presStyleCnt="0"/>
      <dgm:spPr/>
    </dgm:pt>
    <dgm:pt modelId="{4452D774-04CD-4B57-9940-847E4C59D3D2}" type="pres">
      <dgm:prSet presAssocID="{FFF38929-55E2-4171-A859-B85D5982EDF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A72756C-6883-4AC5-AD25-ABC1EAE4D85F}" type="pres">
      <dgm:prSet presAssocID="{DDCCBADF-9E19-4DD8-BF12-4E4D454915E8}" presName="hierRoot2" presStyleCnt="0">
        <dgm:presLayoutVars>
          <dgm:hierBranch val="init"/>
        </dgm:presLayoutVars>
      </dgm:prSet>
      <dgm:spPr/>
    </dgm:pt>
    <dgm:pt modelId="{A08A8924-0BEE-4429-ACA6-134C838C677B}" type="pres">
      <dgm:prSet presAssocID="{DDCCBADF-9E19-4DD8-BF12-4E4D454915E8}" presName="rootComposite" presStyleCnt="0"/>
      <dgm:spPr/>
    </dgm:pt>
    <dgm:pt modelId="{4CEDC2CD-4AF0-47DF-AE2A-B5659776A3E2}" type="pres">
      <dgm:prSet presAssocID="{DDCCBADF-9E19-4DD8-BF12-4E4D454915E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4D55EB-5158-4D17-AFD4-27B3B5AF4445}" type="pres">
      <dgm:prSet presAssocID="{DDCCBADF-9E19-4DD8-BF12-4E4D454915E8}" presName="rootConnector" presStyleLbl="node2" presStyleIdx="0" presStyleCnt="2"/>
      <dgm:spPr/>
      <dgm:t>
        <a:bodyPr/>
        <a:lstStyle/>
        <a:p>
          <a:endParaRPr lang="ru-RU"/>
        </a:p>
      </dgm:t>
    </dgm:pt>
    <dgm:pt modelId="{BD0F4083-CE9B-4A9E-AEC7-ABAA770E6AA4}" type="pres">
      <dgm:prSet presAssocID="{DDCCBADF-9E19-4DD8-BF12-4E4D454915E8}" presName="hierChild4" presStyleCnt="0"/>
      <dgm:spPr/>
    </dgm:pt>
    <dgm:pt modelId="{B893DFD7-81E0-4691-896E-28E016B94DA7}" type="pres">
      <dgm:prSet presAssocID="{DDCCBADF-9E19-4DD8-BF12-4E4D454915E8}" presName="hierChild5" presStyleCnt="0"/>
      <dgm:spPr/>
    </dgm:pt>
    <dgm:pt modelId="{D401DD8E-DD08-48E3-BC01-7745B0C40C79}" type="pres">
      <dgm:prSet presAssocID="{C0F3C100-AFB3-44C9-834E-6AE6B4BD29EF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A007DAD-9145-40C3-B246-18DC2744EE98}" type="pres">
      <dgm:prSet presAssocID="{3913B26A-1CA8-47A9-AA73-290EE4B8A1D9}" presName="hierRoot2" presStyleCnt="0">
        <dgm:presLayoutVars>
          <dgm:hierBranch val="init"/>
        </dgm:presLayoutVars>
      </dgm:prSet>
      <dgm:spPr/>
    </dgm:pt>
    <dgm:pt modelId="{A379BDC7-7B96-41B7-AB2A-6A7B2F0EB46D}" type="pres">
      <dgm:prSet presAssocID="{3913B26A-1CA8-47A9-AA73-290EE4B8A1D9}" presName="rootComposite" presStyleCnt="0"/>
      <dgm:spPr/>
    </dgm:pt>
    <dgm:pt modelId="{997AC0DC-F153-44E9-860A-CC1D04A7A006}" type="pres">
      <dgm:prSet presAssocID="{3913B26A-1CA8-47A9-AA73-290EE4B8A1D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E36CB8-CEDB-4AF0-9A42-A2E13CF31725}" type="pres">
      <dgm:prSet presAssocID="{3913B26A-1CA8-47A9-AA73-290EE4B8A1D9}" presName="rootConnector" presStyleLbl="node2" presStyleIdx="1" presStyleCnt="2"/>
      <dgm:spPr/>
      <dgm:t>
        <a:bodyPr/>
        <a:lstStyle/>
        <a:p>
          <a:endParaRPr lang="ru-RU"/>
        </a:p>
      </dgm:t>
    </dgm:pt>
    <dgm:pt modelId="{2AF2E8CA-4D16-482E-842C-2D3593744512}" type="pres">
      <dgm:prSet presAssocID="{3913B26A-1CA8-47A9-AA73-290EE4B8A1D9}" presName="hierChild4" presStyleCnt="0"/>
      <dgm:spPr/>
    </dgm:pt>
    <dgm:pt modelId="{2F07E881-B107-4733-A193-BDE15FC6DC9C}" type="pres">
      <dgm:prSet presAssocID="{3913B26A-1CA8-47A9-AA73-290EE4B8A1D9}" presName="hierChild5" presStyleCnt="0"/>
      <dgm:spPr/>
    </dgm:pt>
    <dgm:pt modelId="{EAF99251-0C24-4BCD-97CD-0D3CC20E79C2}" type="pres">
      <dgm:prSet presAssocID="{7D0F5985-CF95-4529-AB5F-B7704DC4324A}" presName="hierChild3" presStyleCnt="0"/>
      <dgm:spPr/>
    </dgm:pt>
  </dgm:ptLst>
  <dgm:cxnLst>
    <dgm:cxn modelId="{2B5FC189-0408-417F-8952-5AFB303239AE}" srcId="{7D0F5985-CF95-4529-AB5F-B7704DC4324A}" destId="{3913B26A-1CA8-47A9-AA73-290EE4B8A1D9}" srcOrd="1" destOrd="0" parTransId="{C0F3C100-AFB3-44C9-834E-6AE6B4BD29EF}" sibTransId="{4386DD69-C77F-4BD5-8197-C3E78231FF47}"/>
    <dgm:cxn modelId="{3F05C976-EA92-41FD-A51D-9EE3BE9D79FF}" type="presOf" srcId="{0262912F-3037-4FAE-B41A-5D9EC28CEDA0}" destId="{FA5B05C4-33B2-4055-962D-8E54ECB2F7F0}" srcOrd="0" destOrd="0" presId="urn:microsoft.com/office/officeart/2005/8/layout/orgChart1"/>
    <dgm:cxn modelId="{3835D979-71E7-49A2-80AB-1D36D2D6F021}" type="presOf" srcId="{DDCCBADF-9E19-4DD8-BF12-4E4D454915E8}" destId="{AC4D55EB-5158-4D17-AFD4-27B3B5AF4445}" srcOrd="1" destOrd="0" presId="urn:microsoft.com/office/officeart/2005/8/layout/orgChart1"/>
    <dgm:cxn modelId="{819B0026-A517-4233-B246-E35EAF59A71A}" type="presOf" srcId="{3913B26A-1CA8-47A9-AA73-290EE4B8A1D9}" destId="{997AC0DC-F153-44E9-860A-CC1D04A7A006}" srcOrd="0" destOrd="0" presId="urn:microsoft.com/office/officeart/2005/8/layout/orgChart1"/>
    <dgm:cxn modelId="{97C00DB9-E1C7-4DAA-BCAB-D81D08F9A868}" srcId="{7D0F5985-CF95-4529-AB5F-B7704DC4324A}" destId="{DDCCBADF-9E19-4DD8-BF12-4E4D454915E8}" srcOrd="0" destOrd="0" parTransId="{FFF38929-55E2-4171-A859-B85D5982EDF0}" sibTransId="{40CC8A3E-56C6-4948-B3A8-B47118AEC0B3}"/>
    <dgm:cxn modelId="{629938AF-00CE-45DF-9DFB-98A988399A3C}" type="presOf" srcId="{DDCCBADF-9E19-4DD8-BF12-4E4D454915E8}" destId="{4CEDC2CD-4AF0-47DF-AE2A-B5659776A3E2}" srcOrd="0" destOrd="0" presId="urn:microsoft.com/office/officeart/2005/8/layout/orgChart1"/>
    <dgm:cxn modelId="{AE690590-8DE8-4FFD-8E7E-6DC8B6A29314}" srcId="{0262912F-3037-4FAE-B41A-5D9EC28CEDA0}" destId="{7D0F5985-CF95-4529-AB5F-B7704DC4324A}" srcOrd="0" destOrd="0" parTransId="{B87D5B90-93EF-4457-8C5C-A0C8063F9826}" sibTransId="{0F57BF0C-38A6-421D-BB20-486E428862DA}"/>
    <dgm:cxn modelId="{463593C2-E077-4E3E-8352-6D6AF1CD87D1}" type="presOf" srcId="{7D0F5985-CF95-4529-AB5F-B7704DC4324A}" destId="{F06E9E35-1252-431D-BDD7-74169C5D96A4}" srcOrd="1" destOrd="0" presId="urn:microsoft.com/office/officeart/2005/8/layout/orgChart1"/>
    <dgm:cxn modelId="{D8B85822-73F4-4402-928E-1D55F71D6DCC}" type="presOf" srcId="{3913B26A-1CA8-47A9-AA73-290EE4B8A1D9}" destId="{54E36CB8-CEDB-4AF0-9A42-A2E13CF31725}" srcOrd="1" destOrd="0" presId="urn:microsoft.com/office/officeart/2005/8/layout/orgChart1"/>
    <dgm:cxn modelId="{E5AE178B-89EC-444A-87C9-80CA6C229DF9}" type="presOf" srcId="{FFF38929-55E2-4171-A859-B85D5982EDF0}" destId="{4452D774-04CD-4B57-9940-847E4C59D3D2}" srcOrd="0" destOrd="0" presId="urn:microsoft.com/office/officeart/2005/8/layout/orgChart1"/>
    <dgm:cxn modelId="{69147F3E-1D91-414B-A86B-5B9681D2F8B1}" type="presOf" srcId="{C0F3C100-AFB3-44C9-834E-6AE6B4BD29EF}" destId="{D401DD8E-DD08-48E3-BC01-7745B0C40C79}" srcOrd="0" destOrd="0" presId="urn:microsoft.com/office/officeart/2005/8/layout/orgChart1"/>
    <dgm:cxn modelId="{1B3D4FFF-52EC-48E6-8463-6AC4BA3425EC}" type="presOf" srcId="{7D0F5985-CF95-4529-AB5F-B7704DC4324A}" destId="{7DB8C94B-B286-4623-B212-3923F661CCF4}" srcOrd="0" destOrd="0" presId="urn:microsoft.com/office/officeart/2005/8/layout/orgChart1"/>
    <dgm:cxn modelId="{D374CCC7-8FCD-47C6-B75E-133B5A5E7B91}" type="presParOf" srcId="{FA5B05C4-33B2-4055-962D-8E54ECB2F7F0}" destId="{FA387CA6-562A-4D55-AC71-F17CB2F96DC5}" srcOrd="0" destOrd="0" presId="urn:microsoft.com/office/officeart/2005/8/layout/orgChart1"/>
    <dgm:cxn modelId="{1BD9C861-F7D3-4EBC-9046-1344C6D17604}" type="presParOf" srcId="{FA387CA6-562A-4D55-AC71-F17CB2F96DC5}" destId="{8E47BBEE-0141-440B-AF66-7B4A329711BF}" srcOrd="0" destOrd="0" presId="urn:microsoft.com/office/officeart/2005/8/layout/orgChart1"/>
    <dgm:cxn modelId="{CDFEA485-C45A-49DE-BF7A-04AD39CE63F7}" type="presParOf" srcId="{8E47BBEE-0141-440B-AF66-7B4A329711BF}" destId="{7DB8C94B-B286-4623-B212-3923F661CCF4}" srcOrd="0" destOrd="0" presId="urn:microsoft.com/office/officeart/2005/8/layout/orgChart1"/>
    <dgm:cxn modelId="{01AB6CE9-352F-48E6-B45E-EA80E404E254}" type="presParOf" srcId="{8E47BBEE-0141-440B-AF66-7B4A329711BF}" destId="{F06E9E35-1252-431D-BDD7-74169C5D96A4}" srcOrd="1" destOrd="0" presId="urn:microsoft.com/office/officeart/2005/8/layout/orgChart1"/>
    <dgm:cxn modelId="{2186BD72-F39B-4661-A034-65E04684DE51}" type="presParOf" srcId="{FA387CA6-562A-4D55-AC71-F17CB2F96DC5}" destId="{7C98771F-2B63-416B-8355-C91B57165947}" srcOrd="1" destOrd="0" presId="urn:microsoft.com/office/officeart/2005/8/layout/orgChart1"/>
    <dgm:cxn modelId="{97080991-D2BB-4059-89EB-4A5E10C4B2D9}" type="presParOf" srcId="{7C98771F-2B63-416B-8355-C91B57165947}" destId="{4452D774-04CD-4B57-9940-847E4C59D3D2}" srcOrd="0" destOrd="0" presId="urn:microsoft.com/office/officeart/2005/8/layout/orgChart1"/>
    <dgm:cxn modelId="{39503CAE-D257-4813-945D-B23DFC6B1D2E}" type="presParOf" srcId="{7C98771F-2B63-416B-8355-C91B57165947}" destId="{FA72756C-6883-4AC5-AD25-ABC1EAE4D85F}" srcOrd="1" destOrd="0" presId="urn:microsoft.com/office/officeart/2005/8/layout/orgChart1"/>
    <dgm:cxn modelId="{FBD5311F-CD60-481A-95EA-C94533B8E4F0}" type="presParOf" srcId="{FA72756C-6883-4AC5-AD25-ABC1EAE4D85F}" destId="{A08A8924-0BEE-4429-ACA6-134C838C677B}" srcOrd="0" destOrd="0" presId="urn:microsoft.com/office/officeart/2005/8/layout/orgChart1"/>
    <dgm:cxn modelId="{8DB007C9-CDD5-403A-A5CE-4AACBD75EDE1}" type="presParOf" srcId="{A08A8924-0BEE-4429-ACA6-134C838C677B}" destId="{4CEDC2CD-4AF0-47DF-AE2A-B5659776A3E2}" srcOrd="0" destOrd="0" presId="urn:microsoft.com/office/officeart/2005/8/layout/orgChart1"/>
    <dgm:cxn modelId="{0FF2C65F-C157-4A87-9049-9005B092E7DC}" type="presParOf" srcId="{A08A8924-0BEE-4429-ACA6-134C838C677B}" destId="{AC4D55EB-5158-4D17-AFD4-27B3B5AF4445}" srcOrd="1" destOrd="0" presId="urn:microsoft.com/office/officeart/2005/8/layout/orgChart1"/>
    <dgm:cxn modelId="{973285F0-47E7-452D-99D0-5539E68861C9}" type="presParOf" srcId="{FA72756C-6883-4AC5-AD25-ABC1EAE4D85F}" destId="{BD0F4083-CE9B-4A9E-AEC7-ABAA770E6AA4}" srcOrd="1" destOrd="0" presId="urn:microsoft.com/office/officeart/2005/8/layout/orgChart1"/>
    <dgm:cxn modelId="{4030BA4C-D2A7-4960-A18D-630400ACCFEF}" type="presParOf" srcId="{FA72756C-6883-4AC5-AD25-ABC1EAE4D85F}" destId="{B893DFD7-81E0-4691-896E-28E016B94DA7}" srcOrd="2" destOrd="0" presId="urn:microsoft.com/office/officeart/2005/8/layout/orgChart1"/>
    <dgm:cxn modelId="{896D317C-A351-4076-BB20-0DD1A03294B1}" type="presParOf" srcId="{7C98771F-2B63-416B-8355-C91B57165947}" destId="{D401DD8E-DD08-48E3-BC01-7745B0C40C79}" srcOrd="2" destOrd="0" presId="urn:microsoft.com/office/officeart/2005/8/layout/orgChart1"/>
    <dgm:cxn modelId="{DA9E5E52-4C2A-48DD-B43E-871500A1D853}" type="presParOf" srcId="{7C98771F-2B63-416B-8355-C91B57165947}" destId="{8A007DAD-9145-40C3-B246-18DC2744EE98}" srcOrd="3" destOrd="0" presId="urn:microsoft.com/office/officeart/2005/8/layout/orgChart1"/>
    <dgm:cxn modelId="{BAA2CBF3-A5DF-4666-8D7B-D85EABC0269D}" type="presParOf" srcId="{8A007DAD-9145-40C3-B246-18DC2744EE98}" destId="{A379BDC7-7B96-41B7-AB2A-6A7B2F0EB46D}" srcOrd="0" destOrd="0" presId="urn:microsoft.com/office/officeart/2005/8/layout/orgChart1"/>
    <dgm:cxn modelId="{21A2219A-E587-4A19-B182-54BA21F3BC80}" type="presParOf" srcId="{A379BDC7-7B96-41B7-AB2A-6A7B2F0EB46D}" destId="{997AC0DC-F153-44E9-860A-CC1D04A7A006}" srcOrd="0" destOrd="0" presId="urn:microsoft.com/office/officeart/2005/8/layout/orgChart1"/>
    <dgm:cxn modelId="{020779BD-10E1-43FB-B01C-E0F7BD9031AD}" type="presParOf" srcId="{A379BDC7-7B96-41B7-AB2A-6A7B2F0EB46D}" destId="{54E36CB8-CEDB-4AF0-9A42-A2E13CF31725}" srcOrd="1" destOrd="0" presId="urn:microsoft.com/office/officeart/2005/8/layout/orgChart1"/>
    <dgm:cxn modelId="{7ADD2290-068C-433A-9616-0D576BA0065E}" type="presParOf" srcId="{8A007DAD-9145-40C3-B246-18DC2744EE98}" destId="{2AF2E8CA-4D16-482E-842C-2D3593744512}" srcOrd="1" destOrd="0" presId="urn:microsoft.com/office/officeart/2005/8/layout/orgChart1"/>
    <dgm:cxn modelId="{79CE7853-9167-4150-9A84-9FBBBE6AD941}" type="presParOf" srcId="{8A007DAD-9145-40C3-B246-18DC2744EE98}" destId="{2F07E881-B107-4733-A193-BDE15FC6DC9C}" srcOrd="2" destOrd="0" presId="urn:microsoft.com/office/officeart/2005/8/layout/orgChart1"/>
    <dgm:cxn modelId="{AF1DFA67-C6B5-4311-B44A-AACA7F821CAC}" type="presParOf" srcId="{FA387CA6-562A-4D55-AC71-F17CB2F96DC5}" destId="{EAF99251-0C24-4BCD-97CD-0D3CC20E79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1DD8E-DD08-48E3-BC01-7745B0C40C79}">
      <dsp:nvSpPr>
        <dsp:cNvPr id="0" name=""/>
        <dsp:cNvSpPr/>
      </dsp:nvSpPr>
      <dsp:spPr>
        <a:xfrm>
          <a:off x="5207000" y="2907374"/>
          <a:ext cx="2849516" cy="954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067"/>
              </a:lnTo>
              <a:lnTo>
                <a:pt x="2849516" y="460067"/>
              </a:lnTo>
              <a:lnTo>
                <a:pt x="2849516" y="9546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2D774-04CD-4B57-9940-847E4C59D3D2}">
      <dsp:nvSpPr>
        <dsp:cNvPr id="0" name=""/>
        <dsp:cNvSpPr/>
      </dsp:nvSpPr>
      <dsp:spPr>
        <a:xfrm>
          <a:off x="2357483" y="2907374"/>
          <a:ext cx="2849516" cy="954611"/>
        </a:xfrm>
        <a:custGeom>
          <a:avLst/>
          <a:gdLst/>
          <a:ahLst/>
          <a:cxnLst/>
          <a:rect l="0" t="0" r="0" b="0"/>
          <a:pathLst>
            <a:path>
              <a:moveTo>
                <a:pt x="2849516" y="0"/>
              </a:moveTo>
              <a:lnTo>
                <a:pt x="2849516" y="460067"/>
              </a:lnTo>
              <a:lnTo>
                <a:pt x="0" y="460067"/>
              </a:lnTo>
              <a:lnTo>
                <a:pt x="0" y="95461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B8C94B-B286-4623-B212-3923F661CCF4}">
      <dsp:nvSpPr>
        <dsp:cNvPr id="0" name=""/>
        <dsp:cNvSpPr/>
      </dsp:nvSpPr>
      <dsp:spPr>
        <a:xfrm>
          <a:off x="2852027" y="552402"/>
          <a:ext cx="4709945" cy="2354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kern="1200" dirty="0" smtClean="0"/>
            <a:t>ПОРТФОЛІО та КВАЛІМЕТРІЯ</a:t>
          </a:r>
          <a:endParaRPr lang="ru-RU" sz="5400" kern="1200" dirty="0"/>
        </a:p>
      </dsp:txBody>
      <dsp:txXfrm>
        <a:off x="2852027" y="552402"/>
        <a:ext cx="4709945" cy="2354972"/>
      </dsp:txXfrm>
    </dsp:sp>
    <dsp:sp modelId="{4CEDC2CD-4AF0-47DF-AE2A-B5659776A3E2}">
      <dsp:nvSpPr>
        <dsp:cNvPr id="0" name=""/>
        <dsp:cNvSpPr/>
      </dsp:nvSpPr>
      <dsp:spPr>
        <a:xfrm>
          <a:off x="2510" y="3861986"/>
          <a:ext cx="4709945" cy="2354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ДОБРОВІЛЬНА</a:t>
          </a:r>
          <a:br>
            <a:rPr lang="uk-UA" sz="3200" kern="1200" dirty="0" smtClean="0"/>
          </a:br>
          <a:r>
            <a:rPr lang="uk-UA" sz="2800" kern="1200" dirty="0" smtClean="0"/>
            <a:t>спеціалісти ІІ та І категорії</a:t>
          </a:r>
          <a:endParaRPr lang="ru-RU" sz="2800" kern="1200" dirty="0"/>
        </a:p>
      </dsp:txBody>
      <dsp:txXfrm>
        <a:off x="2510" y="3861986"/>
        <a:ext cx="4709945" cy="2354972"/>
      </dsp:txXfrm>
    </dsp:sp>
    <dsp:sp modelId="{997AC0DC-F153-44E9-860A-CC1D04A7A006}">
      <dsp:nvSpPr>
        <dsp:cNvPr id="0" name=""/>
        <dsp:cNvSpPr/>
      </dsp:nvSpPr>
      <dsp:spPr>
        <a:xfrm>
          <a:off x="5701544" y="3861986"/>
          <a:ext cx="4709945" cy="2354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ОБОВ’ЯЗКОВА  </a:t>
          </a:r>
          <a:br>
            <a:rPr lang="uk-UA" sz="3200" kern="1200" dirty="0" smtClean="0"/>
          </a:br>
          <a:r>
            <a:rPr lang="uk-UA" sz="2800" kern="1200" dirty="0" smtClean="0"/>
            <a:t>для вчителів вищої категорії та тих що мають </a:t>
          </a:r>
          <a:r>
            <a:rPr lang="uk-UA" sz="2800" kern="1200" dirty="0" smtClean="0"/>
            <a:t>звання</a:t>
          </a:r>
          <a:endParaRPr lang="en-US" sz="28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</a:t>
          </a:r>
          <a:r>
            <a:rPr lang="uk-UA" sz="2000" kern="1200" dirty="0" smtClean="0"/>
            <a:t>пункт 4.6, 5.2, 5.3 типового положення</a:t>
          </a:r>
          <a:r>
            <a:rPr lang="en-US" sz="2000" kern="1200" dirty="0" smtClean="0"/>
            <a:t>)</a:t>
          </a:r>
          <a:endParaRPr lang="ru-RU" sz="2000" kern="1200" dirty="0"/>
        </a:p>
      </dsp:txBody>
      <dsp:txXfrm>
        <a:off x="5701544" y="3861986"/>
        <a:ext cx="4709945" cy="2354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38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18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95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44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294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136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41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908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71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95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70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53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9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3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26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6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C4C5EB-5B3B-4D8D-B36D-69D2C7050817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209F31-FE7B-4EA3-9779-FDF7B1E7F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27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5341" y="1380068"/>
            <a:ext cx="955768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Найпоширеніші </a:t>
            </a:r>
            <a:r>
              <a:rPr lang="uk-UA" dirty="0"/>
              <a:t>помилки в рамках роботи з </a:t>
            </a:r>
            <a:r>
              <a:rPr lang="uk-UA" dirty="0" smtClean="0"/>
              <a:t>проектом</a:t>
            </a:r>
            <a:br>
              <a:rPr lang="uk-UA" dirty="0" smtClean="0"/>
            </a:br>
            <a:r>
              <a:rPr lang="uk-UA" dirty="0" smtClean="0"/>
              <a:t>«Е-атестація</a:t>
            </a:r>
            <a:r>
              <a:rPr lang="uk-UA" dirty="0" smtClean="0"/>
              <a:t>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98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837765"/>
            <a:ext cx="10035337" cy="3953436"/>
          </a:xfrm>
        </p:spPr>
        <p:txBody>
          <a:bodyPr anchor="t">
            <a:normAutofit/>
          </a:bodyPr>
          <a:lstStyle/>
          <a:p>
            <a:endParaRPr lang="en-US" sz="3200" dirty="0"/>
          </a:p>
          <a:p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765" y="80683"/>
            <a:ext cx="10569388" cy="18825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pPr algn="ctr"/>
            <a:r>
              <a:rPr lang="uk-UA" sz="3600" dirty="0"/>
              <a:t>Е-атестація, </a:t>
            </a:r>
            <a:r>
              <a:rPr lang="uk-UA" sz="3600" dirty="0" smtClean="0">
                <a:solidFill>
                  <a:schemeClr val="tx1"/>
                </a:solidFill>
              </a:rPr>
              <a:t>ОБОВ’ЯЗКОВА</a:t>
            </a:r>
            <a:r>
              <a:rPr lang="uk-UA" sz="3600" dirty="0" smtClean="0"/>
              <a:t> </a:t>
            </a:r>
            <a:br>
              <a:rPr lang="uk-UA" sz="3600" dirty="0" smtClean="0"/>
            </a:br>
            <a:r>
              <a:rPr lang="uk-UA" sz="3600" dirty="0" smtClean="0"/>
              <a:t>для </a:t>
            </a:r>
            <a:r>
              <a:rPr lang="uk-UA" sz="3600" dirty="0"/>
              <a:t>всіх педагогів що атестуються в (2014-2015)</a:t>
            </a:r>
            <a:r>
              <a:rPr lang="uk-UA" sz="3600" dirty="0" err="1"/>
              <a:t>н.р</a:t>
            </a:r>
            <a:r>
              <a:rPr lang="uk-UA" sz="3600" dirty="0" smtClean="0"/>
              <a:t>.</a:t>
            </a:r>
            <a:r>
              <a:rPr lang="en-US" sz="3600" dirty="0" smtClean="0"/>
              <a:t> </a:t>
            </a:r>
            <a:r>
              <a:rPr lang="uk-UA" sz="3600" dirty="0" smtClean="0"/>
              <a:t>(тільки за посадою «учитель»)</a:t>
            </a:r>
            <a:endParaRPr lang="uk-UA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9200" y="2196358"/>
            <a:ext cx="10425953" cy="42851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/>
              <a:t>Підставою для </a:t>
            </a:r>
            <a:r>
              <a:rPr lang="uk-UA" sz="2800" dirty="0"/>
              <a:t>обов’язкової</a:t>
            </a:r>
            <a:r>
              <a:rPr lang="uk-UA" sz="2800" dirty="0" smtClean="0"/>
              <a:t> участі є:</a:t>
            </a:r>
          </a:p>
          <a:p>
            <a:r>
              <a:rPr lang="ru-RU" sz="2800" dirty="0">
                <a:solidFill>
                  <a:schemeClr val="tx1"/>
                </a:solidFill>
              </a:rPr>
              <a:t>Наказ </a:t>
            </a:r>
            <a:r>
              <a:rPr lang="ru-RU" sz="2800" dirty="0" err="1"/>
              <a:t>Міністерства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r>
              <a:rPr lang="ru-RU" sz="2800" dirty="0"/>
              <a:t> і науки </a:t>
            </a:r>
            <a:r>
              <a:rPr lang="ru-RU" sz="2800" dirty="0" err="1"/>
              <a:t>України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06.10.2010 №930 «Про </a:t>
            </a:r>
            <a:r>
              <a:rPr lang="ru-RU" sz="2800" dirty="0" err="1"/>
              <a:t>затвердження</a:t>
            </a:r>
            <a:r>
              <a:rPr lang="ru-RU" sz="2800" dirty="0"/>
              <a:t> Типового </a:t>
            </a:r>
            <a:r>
              <a:rPr lang="ru-RU" sz="2800" dirty="0" err="1"/>
              <a:t>положення</a:t>
            </a:r>
            <a:r>
              <a:rPr lang="ru-RU" sz="2800" dirty="0"/>
              <a:t> про </a:t>
            </a:r>
            <a:r>
              <a:rPr lang="ru-RU" sz="2800" dirty="0" err="1"/>
              <a:t>атестацію</a:t>
            </a:r>
            <a:r>
              <a:rPr lang="ru-RU" sz="2800" dirty="0"/>
              <a:t> </a:t>
            </a:r>
            <a:r>
              <a:rPr lang="ru-RU" sz="2800" dirty="0" err="1"/>
              <a:t>педагогічних</a:t>
            </a:r>
            <a:r>
              <a:rPr lang="ru-RU" sz="2800" dirty="0"/>
              <a:t> </a:t>
            </a:r>
            <a:r>
              <a:rPr lang="ru-RU" sz="2800" dirty="0" err="1"/>
              <a:t>працівників</a:t>
            </a:r>
            <a:r>
              <a:rPr lang="ru-RU" sz="2800" dirty="0"/>
              <a:t>» </a:t>
            </a:r>
            <a:r>
              <a:rPr lang="ru-RU" sz="2800" dirty="0" err="1"/>
              <a:t>зі</a:t>
            </a:r>
            <a:r>
              <a:rPr lang="ru-RU" sz="2800" dirty="0"/>
              <a:t> </a:t>
            </a:r>
            <a:r>
              <a:rPr lang="ru-RU" sz="2800" dirty="0" err="1"/>
              <a:t>змінами</a:t>
            </a:r>
            <a:r>
              <a:rPr lang="ru-RU" sz="2800" dirty="0"/>
              <a:t> (пункт 1.10)</a:t>
            </a:r>
          </a:p>
          <a:p>
            <a:r>
              <a:rPr lang="uk-UA" sz="2800" dirty="0" smtClean="0"/>
              <a:t>та</a:t>
            </a:r>
          </a:p>
          <a:p>
            <a:r>
              <a:rPr lang="uk-UA" sz="2800" b="1" dirty="0" smtClean="0">
                <a:solidFill>
                  <a:schemeClr val="tx1"/>
                </a:solidFill>
              </a:rPr>
              <a:t>Наказ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/>
              <a:t>Департаменту освіти і науки Дніпропетровської обласної держадміністрації від 16.06.2014 №404/0/212-14 «Про експериментальне впровадження проекту «Електронна атестація педагогічних працівників</a:t>
            </a:r>
            <a:r>
              <a:rPr lang="uk-UA" sz="2800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2610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46165434"/>
              </p:ext>
            </p:extLst>
          </p:nvPr>
        </p:nvGraphicFramePr>
        <p:xfrm>
          <a:off x="1181100" y="134471"/>
          <a:ext cx="10414000" cy="6734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3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4041" b="4762"/>
          <a:stretch/>
        </p:blipFill>
        <p:spPr>
          <a:xfrm>
            <a:off x="2034840" y="0"/>
            <a:ext cx="6968390" cy="68580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160451" y="1761564"/>
            <a:ext cx="4635500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https://at.isuo.org/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04475" y="-1"/>
            <a:ext cx="1787525" cy="6858001"/>
          </a:xfrm>
          <a:prstGeom prst="roundRect">
            <a:avLst>
              <a:gd name="adj" fmla="val 7289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Нормативно-правовий супровід</a:t>
            </a:r>
            <a:endParaRPr lang="uk-UA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0658" t="7529" r="13376" b="4569"/>
          <a:stretch/>
        </p:blipFill>
        <p:spPr>
          <a:xfrm>
            <a:off x="3594846" y="-51876"/>
            <a:ext cx="5372100" cy="6909876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636493" y="4078942"/>
            <a:ext cx="4635500" cy="66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http://dnepredu.com/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04475" y="-1"/>
            <a:ext cx="1787525" cy="6858001"/>
          </a:xfrm>
          <a:prstGeom prst="roundRect">
            <a:avLst>
              <a:gd name="adj" fmla="val 7289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Інформаційна підтримка проекту</a:t>
            </a:r>
            <a:endParaRPr lang="uk-UA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90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737</TotalTime>
  <Words>85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Corbel</vt:lpstr>
      <vt:lpstr>Параллакс</vt:lpstr>
      <vt:lpstr>Найпоширеніші помилки в рамках роботи з проектом «Е-атестація»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Vova</dc:creator>
  <cp:lastModifiedBy>108-1-Vova</cp:lastModifiedBy>
  <cp:revision>45</cp:revision>
  <dcterms:created xsi:type="dcterms:W3CDTF">2014-02-11T22:43:49Z</dcterms:created>
  <dcterms:modified xsi:type="dcterms:W3CDTF">2014-11-17T08:47:41Z</dcterms:modified>
</cp:coreProperties>
</file>